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6ED"/>
    <a:srgbClr val="FFF7E1"/>
    <a:srgbClr val="FF99CC"/>
    <a:srgbClr val="2C70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420" y="-36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4AEEB-6AA8-7FEA-5A0A-E4FC9FF8E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87B1E2-DFD3-A246-50F2-6D67315093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11503-22A9-AD99-7699-267527E2F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1ED9-FBAB-4196-B64D-3D8F9B4CCFF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FBF26-6DEF-3C03-8D90-BCA649D88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EDF2B-2F9A-1356-5E59-BB7D5BE60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67EF-3F8B-4EFD-BAAB-FAE622D0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097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5A8DD-B13E-D16D-2F98-6F5B4FA3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5BF4B1-F1D6-37C0-5C3F-29DDBA63F5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C5FEE-0527-8F3C-F5D8-551BCF31D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1ED9-FBAB-4196-B64D-3D8F9B4CCFF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48689-EF2B-D0D6-C1E3-6072535B0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8CA07-331F-5FC9-4772-784F2DC1F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67EF-3F8B-4EFD-BAAB-FAE622D0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23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560905-2594-2A92-5EB1-4E739192A6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127FEA-9642-FE55-ADA1-A9EEC7A7E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F491F-675A-13FE-C675-F76E0ABC4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1ED9-FBAB-4196-B64D-3D8F9B4CCFF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A1E31D-335E-9904-F291-A39ED75A1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BE490-6F24-91CA-15BB-470CFA369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67EF-3F8B-4EFD-BAAB-FAE622D0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40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B9E06-D884-6BA9-BB9B-FB191BC5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91961-A602-9A77-A6ED-A5E3D6EE5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F817F-D603-8DD7-7544-1721486B9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1ED9-FBAB-4196-B64D-3D8F9B4CCFF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35435-46F4-6CD9-6A9C-795D1A356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2F659-B805-7906-87C1-5E5D32CCF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67EF-3F8B-4EFD-BAAB-FAE622D0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6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70825-067B-E931-F943-6D5D5C7A0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B7ED19-B864-1666-D682-75EBF3D88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76555-87AD-FAD7-2A38-1296F78DD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1ED9-FBAB-4196-B64D-3D8F9B4CCFF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B5391-1DD2-A7D5-BE80-3BB82968B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C90AD-C822-ACA1-B022-3CA346139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67EF-3F8B-4EFD-BAAB-FAE622D0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93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4EB20-E233-E26B-522A-7B3857D7D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DD6D5-9649-3AF6-2196-E43DCB854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C2D49C-C38A-2387-4FD2-F6ACABA1C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3B786-A80C-519E-F601-439D6CE0E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1ED9-FBAB-4196-B64D-3D8F9B4CCFF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33DE9B-F25E-4D15-7CD0-BC24EA744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F9763-A629-CD00-7CBA-C5AE701B3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67EF-3F8B-4EFD-BAAB-FAE622D0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8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A628D-2B32-74AD-3606-AA00653DE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21CC4C-9807-90DD-8884-E9BF515A6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2B64EB-5310-2D7B-B606-BCD6C0090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43425E-3A19-6342-C700-119C32DA1D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C48CA3-677D-DAF6-E73A-10568ED5FC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D111B6-75AC-F50E-EB1A-A0A42AB77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1ED9-FBAB-4196-B64D-3D8F9B4CCFF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BAA010-8AC0-F68B-AC9D-3C2CF3958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6AA79D-DD91-132E-87DC-AD791C9F3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67EF-3F8B-4EFD-BAAB-FAE622D0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24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73D4F-E7A0-B3FC-D1EA-F3EC66E46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0FAA27-F38E-5BCB-1BB0-6FC6D05D3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1ED9-FBAB-4196-B64D-3D8F9B4CCFF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A16932-C1E7-F16C-641B-942BC6A0C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16EE5-B344-D8CD-755A-E7084BD0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67EF-3F8B-4EFD-BAAB-FAE622D0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89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8B6D20-2756-B35E-002D-3EF464DC0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1ED9-FBAB-4196-B64D-3D8F9B4CCFF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1441A1-4F1F-3011-DF97-FEFC12AFC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06783-C0EE-D1A8-F7D5-AD26C6064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67EF-3F8B-4EFD-BAAB-FAE622D0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73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1D870-7405-438E-8DF5-B1BD874B7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7A2B7-8380-0662-3961-E849C03EF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74B560-C5BC-A822-211A-7DE8C0D9D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71021F-01ED-AE14-9587-70AA7F7B9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1ED9-FBAB-4196-B64D-3D8F9B4CCFF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76A6B-F80F-E5D9-DBE6-01B7F6741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A8C459-BAD3-F809-48C7-DA07F1BED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67EF-3F8B-4EFD-BAAB-FAE622D0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115EF-8CEE-4C1A-C128-930A965A5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90B041-A714-3577-3117-05E41EB32B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B003B6-64E2-0B28-FD3A-B6BC8B8B85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4C60A6-BDF3-1F36-7970-4ED74B944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1ED9-FBAB-4196-B64D-3D8F9B4CCFF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C5642-0F4B-9872-55F3-03063E95A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7CC53-3F4B-085E-25CF-D30AAD416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67EF-3F8B-4EFD-BAAB-FAE622D0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68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BC6B7A-860A-94D3-0C35-30EC82059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B14D2E-F65C-0E06-6296-C85355BAD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8A928-0510-D9A6-281E-5679BC2FAF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41ED9-FBAB-4196-B64D-3D8F9B4CCFF1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70C7F-0FCF-56C7-616C-CADF46E4B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17EF5-BC3E-6795-8BF8-05E93EC9EB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A67EF-3F8B-4EFD-BAAB-FAE622D0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82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358868B-0F48-9EDF-E428-2E975D3C2FDF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2183024" y="454233"/>
            <a:ext cx="1054100" cy="420693"/>
            <a:chOff x="0" y="0"/>
            <a:chExt cx="216" cy="111"/>
          </a:xfrm>
          <a:solidFill>
            <a:srgbClr val="FFC000"/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767C8CB-EB47-9334-2EA5-7B2F22E7CA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6" cy="68"/>
            </a:xfrm>
            <a:prstGeom prst="rect">
              <a:avLst/>
            </a:prstGeom>
            <a:grp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         </a:t>
              </a:r>
              <a:r>
                <a:rPr lang="en-US" sz="1000" dirty="0">
                  <a:solidFill>
                    <a:srgbClr val="000000"/>
                  </a:solidFill>
                  <a:latin typeface="Arial"/>
                  <a:cs typeface="Arial"/>
                </a:rPr>
                <a:t>5</a:t>
              </a:r>
              <a:endParaRPr lang="en-US" sz="1000" b="0" i="0" u="none" strike="noStrike" baseline="0" dirty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</a:t>
              </a:r>
            </a:p>
          </p:txBody>
        </p:sp>
        <p:sp>
          <p:nvSpPr>
            <p:cNvPr id="5" name="chair3">
              <a:extLst>
                <a:ext uri="{FF2B5EF4-FFF2-40B4-BE49-F238E27FC236}">
                  <a16:creationId xmlns:a16="http://schemas.microsoft.com/office/drawing/2014/main" id="{7C72F4C7-473D-A875-E88F-5FBA93721B69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52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chair3">
              <a:extLst>
                <a:ext uri="{FF2B5EF4-FFF2-40B4-BE49-F238E27FC236}">
                  <a16:creationId xmlns:a16="http://schemas.microsoft.com/office/drawing/2014/main" id="{A9374CB5-4EBF-308A-ED05-20592022EAE6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134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BB167EC-E856-C27E-EEC6-75E19565FF7B}"/>
              </a:ext>
            </a:extLst>
          </p:cNvPr>
          <p:cNvGrpSpPr>
            <a:grpSpLocks/>
          </p:cNvGrpSpPr>
          <p:nvPr/>
        </p:nvGrpSpPr>
        <p:grpSpPr bwMode="auto">
          <a:xfrm>
            <a:off x="3823417" y="2537428"/>
            <a:ext cx="1054100" cy="420693"/>
            <a:chOff x="0" y="0"/>
            <a:chExt cx="216" cy="11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58FE5AD-0774-3631-66B2-9E8DD1470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6" cy="68"/>
            </a:xfrm>
            <a:prstGeom prst="rect">
              <a:avLst/>
            </a:prstGeom>
            <a:solidFill>
              <a:srgbClr val="C9D6ED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         </a:t>
              </a:r>
              <a:r>
                <a:rPr lang="en-US" sz="1000" dirty="0">
                  <a:solidFill>
                    <a:srgbClr val="000000"/>
                  </a:solidFill>
                  <a:latin typeface="Arial"/>
                  <a:cs typeface="Arial"/>
                </a:rPr>
                <a:t>18</a:t>
              </a:r>
              <a:endParaRPr lang="en-US" sz="1000" b="0" i="0" u="none" strike="noStrike" baseline="0" dirty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</a:t>
              </a:r>
            </a:p>
          </p:txBody>
        </p:sp>
        <p:sp>
          <p:nvSpPr>
            <p:cNvPr id="9" name="chair3">
              <a:extLst>
                <a:ext uri="{FF2B5EF4-FFF2-40B4-BE49-F238E27FC236}">
                  <a16:creationId xmlns:a16="http://schemas.microsoft.com/office/drawing/2014/main" id="{4313E49F-AD2E-C302-57C6-3220E2238CA0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52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rgbClr val="C9D6E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chair3">
              <a:extLst>
                <a:ext uri="{FF2B5EF4-FFF2-40B4-BE49-F238E27FC236}">
                  <a16:creationId xmlns:a16="http://schemas.microsoft.com/office/drawing/2014/main" id="{71EF462C-AE32-E3B1-3327-4A22C0A7FD9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134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rgbClr val="C9D6E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EE9364D-E914-5290-21A8-2A33B80FDD26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3009391" y="3413898"/>
            <a:ext cx="1054100" cy="420693"/>
            <a:chOff x="0" y="0"/>
            <a:chExt cx="216" cy="111"/>
          </a:xfrm>
          <a:solidFill>
            <a:srgbClr val="FFC000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723E0BE-569D-7026-5FC5-83D81E17D8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6" cy="68"/>
            </a:xfrm>
            <a:prstGeom prst="rect">
              <a:avLst/>
            </a:prstGeom>
            <a:grp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17</a:t>
              </a:r>
            </a:p>
          </p:txBody>
        </p:sp>
        <p:sp>
          <p:nvSpPr>
            <p:cNvPr id="41" name="chair3">
              <a:extLst>
                <a:ext uri="{FF2B5EF4-FFF2-40B4-BE49-F238E27FC236}">
                  <a16:creationId xmlns:a16="http://schemas.microsoft.com/office/drawing/2014/main" id="{A315DA42-DB50-7C18-9846-203E9BD8A5ED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52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chair3">
              <a:extLst>
                <a:ext uri="{FF2B5EF4-FFF2-40B4-BE49-F238E27FC236}">
                  <a16:creationId xmlns:a16="http://schemas.microsoft.com/office/drawing/2014/main" id="{42A7B79C-D56C-CC0F-8DA3-71475AD2812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134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34FE4FC-0CB8-0590-885A-B3E0A35AC8A6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9334115" y="4930576"/>
            <a:ext cx="1054100" cy="420693"/>
            <a:chOff x="0" y="0"/>
            <a:chExt cx="216" cy="111"/>
          </a:xfrm>
          <a:solidFill>
            <a:srgbClr val="FFC000"/>
          </a:solidFill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0DA0E86-AD16-AEF1-0658-1C7EFE6D7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6" cy="68"/>
            </a:xfrm>
            <a:prstGeom prst="rect">
              <a:avLst/>
            </a:prstGeom>
            <a:grp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         </a:t>
              </a:r>
            </a:p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13</a:t>
              </a:r>
            </a:p>
          </p:txBody>
        </p:sp>
        <p:sp>
          <p:nvSpPr>
            <p:cNvPr id="45" name="chair3">
              <a:extLst>
                <a:ext uri="{FF2B5EF4-FFF2-40B4-BE49-F238E27FC236}">
                  <a16:creationId xmlns:a16="http://schemas.microsoft.com/office/drawing/2014/main" id="{6867BBEF-7631-125A-9FCD-556557C18B77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52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chair3">
              <a:extLst>
                <a:ext uri="{FF2B5EF4-FFF2-40B4-BE49-F238E27FC236}">
                  <a16:creationId xmlns:a16="http://schemas.microsoft.com/office/drawing/2014/main" id="{23F6B3EB-381B-6166-E30D-89F8C005CC10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134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ADB526A-ADD2-C79A-789C-758F57E2B715}"/>
              </a:ext>
            </a:extLst>
          </p:cNvPr>
          <p:cNvGrpSpPr>
            <a:grpSpLocks/>
          </p:cNvGrpSpPr>
          <p:nvPr/>
        </p:nvGrpSpPr>
        <p:grpSpPr bwMode="auto">
          <a:xfrm>
            <a:off x="8390876" y="5756983"/>
            <a:ext cx="1054100" cy="420693"/>
            <a:chOff x="0" y="0"/>
            <a:chExt cx="216" cy="111"/>
          </a:xfrm>
          <a:solidFill>
            <a:srgbClr val="FFC000"/>
          </a:solidFill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218D09D-D0B9-5ACC-D32D-8FB92789E4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6" cy="68"/>
            </a:xfrm>
            <a:prstGeom prst="rect">
              <a:avLst/>
            </a:prstGeom>
            <a:grp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         </a:t>
              </a:r>
            </a:p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14   </a:t>
              </a:r>
            </a:p>
          </p:txBody>
        </p:sp>
        <p:sp>
          <p:nvSpPr>
            <p:cNvPr id="49" name="chair3">
              <a:extLst>
                <a:ext uri="{FF2B5EF4-FFF2-40B4-BE49-F238E27FC236}">
                  <a16:creationId xmlns:a16="http://schemas.microsoft.com/office/drawing/2014/main" id="{75B94B18-E459-4C42-CF6B-2C007C2D72BC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52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chair3">
              <a:extLst>
                <a:ext uri="{FF2B5EF4-FFF2-40B4-BE49-F238E27FC236}">
                  <a16:creationId xmlns:a16="http://schemas.microsoft.com/office/drawing/2014/main" id="{2A926AA6-44C4-7D21-2566-6F7469A3AA91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134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A530AEEA-867E-9829-2C31-A0C1736B61B1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006960" y="1191632"/>
            <a:ext cx="1054100" cy="420693"/>
            <a:chOff x="0" y="0"/>
            <a:chExt cx="216" cy="111"/>
          </a:xfrm>
          <a:solidFill>
            <a:srgbClr val="FFC000"/>
          </a:solidFill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D2C5770A-80FF-9F68-7CF9-6BA8F65F0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6" cy="68"/>
            </a:xfrm>
            <a:prstGeom prst="rect">
              <a:avLst/>
            </a:prstGeom>
            <a:grp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         </a:t>
              </a:r>
            </a:p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</a:t>
              </a:r>
              <a:r>
                <a:rPr lang="en-US" sz="1000" dirty="0">
                  <a:solidFill>
                    <a:srgbClr val="000000"/>
                  </a:solidFill>
                  <a:latin typeface="Arial"/>
                  <a:cs typeface="Arial"/>
                </a:rPr>
                <a:t>4</a:t>
              </a:r>
              <a:endParaRPr lang="en-US" sz="1000" b="0" i="0" u="none" strike="noStrike" baseline="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53" name="chair3">
              <a:extLst>
                <a:ext uri="{FF2B5EF4-FFF2-40B4-BE49-F238E27FC236}">
                  <a16:creationId xmlns:a16="http://schemas.microsoft.com/office/drawing/2014/main" id="{FB5D81B6-C9BF-A0D3-A559-E2782597420C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52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chair3">
              <a:extLst>
                <a:ext uri="{FF2B5EF4-FFF2-40B4-BE49-F238E27FC236}">
                  <a16:creationId xmlns:a16="http://schemas.microsoft.com/office/drawing/2014/main" id="{AA4A8BB5-0217-9124-28DC-64E750C31DD6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134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77C8227-232B-6627-9441-30A66C03D01A}"/>
              </a:ext>
            </a:extLst>
          </p:cNvPr>
          <p:cNvGrpSpPr>
            <a:grpSpLocks/>
          </p:cNvGrpSpPr>
          <p:nvPr/>
        </p:nvGrpSpPr>
        <p:grpSpPr bwMode="auto">
          <a:xfrm>
            <a:off x="3773014" y="4155631"/>
            <a:ext cx="1054100" cy="420693"/>
            <a:chOff x="0" y="0"/>
            <a:chExt cx="216" cy="111"/>
          </a:xfrm>
          <a:solidFill>
            <a:srgbClr val="FFC000"/>
          </a:solidFill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A5E20C7-339C-9E3E-E878-C2B940B30E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6" cy="68"/>
            </a:xfrm>
            <a:prstGeom prst="rect">
              <a:avLst/>
            </a:prstGeom>
            <a:grp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         24</a:t>
              </a:r>
            </a:p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</a:t>
              </a:r>
            </a:p>
          </p:txBody>
        </p:sp>
        <p:sp>
          <p:nvSpPr>
            <p:cNvPr id="57" name="chair3">
              <a:extLst>
                <a:ext uri="{FF2B5EF4-FFF2-40B4-BE49-F238E27FC236}">
                  <a16:creationId xmlns:a16="http://schemas.microsoft.com/office/drawing/2014/main" id="{210478DB-9E21-9C9B-92DE-F8E3694E831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52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chair3">
              <a:extLst>
                <a:ext uri="{FF2B5EF4-FFF2-40B4-BE49-F238E27FC236}">
                  <a16:creationId xmlns:a16="http://schemas.microsoft.com/office/drawing/2014/main" id="{CDADC3F1-8FB6-8E3C-676F-DDA214AEED50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134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" name="Rectangle 92">
            <a:extLst>
              <a:ext uri="{FF2B5EF4-FFF2-40B4-BE49-F238E27FC236}">
                <a16:creationId xmlns:a16="http://schemas.microsoft.com/office/drawing/2014/main" id="{D85381D5-761D-C682-2462-EEDD87B1AF7B}"/>
              </a:ext>
            </a:extLst>
          </p:cNvPr>
          <p:cNvSpPr/>
          <p:nvPr/>
        </p:nvSpPr>
        <p:spPr>
          <a:xfrm rot="10800000">
            <a:off x="10798489" y="992969"/>
            <a:ext cx="1147864" cy="489301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noFill/>
            </a:endParaRPr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49F49021-5587-7802-5ACB-907DEC99458C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3645710" y="508061"/>
            <a:ext cx="1054100" cy="420692"/>
            <a:chOff x="0" y="0"/>
            <a:chExt cx="216" cy="111"/>
          </a:xfrm>
          <a:solidFill>
            <a:srgbClr val="C9D6ED"/>
          </a:solidFill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81BC9A80-D3E2-08E4-FA0F-C081C83E7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6" cy="68"/>
            </a:xfrm>
            <a:prstGeom prst="rect">
              <a:avLst/>
            </a:prstGeom>
            <a:grp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6</a:t>
              </a:r>
            </a:p>
          </p:txBody>
        </p:sp>
        <p:sp>
          <p:nvSpPr>
            <p:cNvPr id="96" name="chair3">
              <a:extLst>
                <a:ext uri="{FF2B5EF4-FFF2-40B4-BE49-F238E27FC236}">
                  <a16:creationId xmlns:a16="http://schemas.microsoft.com/office/drawing/2014/main" id="{3EEDAA7F-7C05-FA48-3425-55580BB70E17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52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chair3">
              <a:extLst>
                <a:ext uri="{FF2B5EF4-FFF2-40B4-BE49-F238E27FC236}">
                  <a16:creationId xmlns:a16="http://schemas.microsoft.com/office/drawing/2014/main" id="{6A41478D-0E09-0861-08FE-EDFE454DC20B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134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BAD221F9-8B37-F8A5-12F9-7098AD3A0565}"/>
              </a:ext>
            </a:extLst>
          </p:cNvPr>
          <p:cNvGrpSpPr/>
          <p:nvPr/>
        </p:nvGrpSpPr>
        <p:grpSpPr>
          <a:xfrm rot="5400000">
            <a:off x="698159" y="4666608"/>
            <a:ext cx="1054100" cy="428273"/>
            <a:chOff x="6048741" y="5946675"/>
            <a:chExt cx="1054100" cy="428273"/>
          </a:xfrm>
        </p:grpSpPr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00BDAF59-D710-AEBB-9415-9076EA6D93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6048741" y="5946675"/>
              <a:ext cx="1054100" cy="257722"/>
            </a:xfrm>
            <a:prstGeom prst="rect">
              <a:avLst/>
            </a:prstGeom>
            <a:solidFill>
              <a:srgbClr val="00B0F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    1</a:t>
              </a:r>
            </a:p>
          </p:txBody>
        </p:sp>
        <p:sp>
          <p:nvSpPr>
            <p:cNvPr id="108" name="chair3">
              <a:extLst>
                <a:ext uri="{FF2B5EF4-FFF2-40B4-BE49-F238E27FC236}">
                  <a16:creationId xmlns:a16="http://schemas.microsoft.com/office/drawing/2014/main" id="{43DD2DDC-B284-399D-9DDF-85BE62958B1D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6323862" y="6204397"/>
              <a:ext cx="175683" cy="1705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chair3">
              <a:extLst>
                <a:ext uri="{FF2B5EF4-FFF2-40B4-BE49-F238E27FC236}">
                  <a16:creationId xmlns:a16="http://schemas.microsoft.com/office/drawing/2014/main" id="{703FBD2F-0514-D92F-B2BD-CE2CE92E617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6724030" y="6204397"/>
              <a:ext cx="175683" cy="1705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28874938-229F-8F37-FCE3-71F6D509F43A}"/>
              </a:ext>
            </a:extLst>
          </p:cNvPr>
          <p:cNvGrpSpPr/>
          <p:nvPr/>
        </p:nvGrpSpPr>
        <p:grpSpPr>
          <a:xfrm rot="5400000">
            <a:off x="721920" y="3565163"/>
            <a:ext cx="1054100" cy="420693"/>
            <a:chOff x="662244" y="3753408"/>
            <a:chExt cx="1054100" cy="420693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5F117997-7F16-152C-FB9A-7ACA07E65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244" y="3753408"/>
              <a:ext cx="1054100" cy="257722"/>
            </a:xfrm>
            <a:prstGeom prst="rect">
              <a:avLst/>
            </a:prstGeom>
            <a:solidFill>
              <a:srgbClr val="00B0F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        </a:t>
              </a:r>
              <a:r>
                <a:rPr lang="en-US" sz="1000" dirty="0">
                  <a:solidFill>
                    <a:srgbClr val="000000"/>
                  </a:solidFill>
                  <a:latin typeface="Arial"/>
                  <a:cs typeface="Arial"/>
                </a:rPr>
                <a:t>2</a:t>
              </a:r>
              <a:endParaRPr lang="en-US" sz="1000" b="0" i="0" u="none" strike="noStrike" baseline="0" dirty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</a:t>
              </a:r>
            </a:p>
          </p:txBody>
        </p:sp>
        <p:sp>
          <p:nvSpPr>
            <p:cNvPr id="120" name="chair3">
              <a:extLst>
                <a:ext uri="{FF2B5EF4-FFF2-40B4-BE49-F238E27FC236}">
                  <a16:creationId xmlns:a16="http://schemas.microsoft.com/office/drawing/2014/main" id="{0B70787D-D27A-336D-97A5-B4C693AE7C40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916009" y="4003550"/>
              <a:ext cx="175683" cy="1705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chair3">
              <a:extLst>
                <a:ext uri="{FF2B5EF4-FFF2-40B4-BE49-F238E27FC236}">
                  <a16:creationId xmlns:a16="http://schemas.microsoft.com/office/drawing/2014/main" id="{544F6174-DCA8-FF8F-0037-C2440C40177F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1316176" y="4003550"/>
              <a:ext cx="175683" cy="1705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2" name="TextBox 131">
            <a:extLst>
              <a:ext uri="{FF2B5EF4-FFF2-40B4-BE49-F238E27FC236}">
                <a16:creationId xmlns:a16="http://schemas.microsoft.com/office/drawing/2014/main" id="{5835D85D-F42F-F9CE-AF40-088B02EE10E4}"/>
              </a:ext>
            </a:extLst>
          </p:cNvPr>
          <p:cNvSpPr txBox="1"/>
          <p:nvPr/>
        </p:nvSpPr>
        <p:spPr>
          <a:xfrm rot="5400000">
            <a:off x="10352750" y="3174584"/>
            <a:ext cx="19489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Stage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E5700B6-3488-3F66-3E4A-F459E01AFEF1}"/>
              </a:ext>
            </a:extLst>
          </p:cNvPr>
          <p:cNvCxnSpPr/>
          <p:nvPr/>
        </p:nvCxnSpPr>
        <p:spPr>
          <a:xfrm rot="10800000">
            <a:off x="4026210" y="6090263"/>
            <a:ext cx="0" cy="4223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8F51B2A-C20C-4578-9980-F257EC5E282B}"/>
              </a:ext>
            </a:extLst>
          </p:cNvPr>
          <p:cNvCxnSpPr/>
          <p:nvPr/>
        </p:nvCxnSpPr>
        <p:spPr>
          <a:xfrm rot="10800000">
            <a:off x="3399072" y="6090263"/>
            <a:ext cx="0" cy="4223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411CFCB-D8E4-5DA4-BBDB-CA8A5CCC8520}"/>
              </a:ext>
            </a:extLst>
          </p:cNvPr>
          <p:cNvCxnSpPr>
            <a:cxnSpLocks/>
          </p:cNvCxnSpPr>
          <p:nvPr/>
        </p:nvCxnSpPr>
        <p:spPr>
          <a:xfrm rot="10800000" flipV="1">
            <a:off x="3676338" y="5951242"/>
            <a:ext cx="0" cy="524852"/>
          </a:xfrm>
          <a:prstGeom prst="line">
            <a:avLst/>
          </a:prstGeom>
          <a:ln w="38100"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1B640128-1EDF-4372-61CD-BB0C2D44D680}"/>
              </a:ext>
            </a:extLst>
          </p:cNvPr>
          <p:cNvGrpSpPr/>
          <p:nvPr/>
        </p:nvGrpSpPr>
        <p:grpSpPr>
          <a:xfrm>
            <a:off x="8251945" y="519766"/>
            <a:ext cx="1809417" cy="1527051"/>
            <a:chOff x="7306920" y="1438262"/>
            <a:chExt cx="1809417" cy="1527051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7976530F-1F02-2AD5-5B8C-1DA6CBE92284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7306920" y="1438262"/>
              <a:ext cx="1054100" cy="420693"/>
              <a:chOff x="0" y="0"/>
              <a:chExt cx="216" cy="111"/>
            </a:xfrm>
            <a:solidFill>
              <a:srgbClr val="FFC000"/>
            </a:solidFill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849312B-7D99-23AA-4129-44FA02E1B3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216" cy="68"/>
              </a:xfrm>
              <a:prstGeom prst="rect">
                <a:avLst/>
              </a:prstGeom>
              <a:grpFill/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lnSpc>
                    <a:spcPts val="900"/>
                  </a:lnSpc>
                  <a:defRPr sz="1000"/>
                </a:pPr>
                <a:r>
                  <a:rPr lang="en-US" sz="1000" b="0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            9</a:t>
                </a:r>
              </a:p>
              <a:p>
                <a:pPr algn="l" rtl="0">
                  <a:lnSpc>
                    <a:spcPts val="900"/>
                  </a:lnSpc>
                  <a:defRPr sz="1000"/>
                </a:pPr>
                <a:r>
                  <a:rPr lang="en-US" sz="1000" b="0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   </a:t>
                </a:r>
              </a:p>
            </p:txBody>
          </p:sp>
          <p:sp>
            <p:nvSpPr>
              <p:cNvPr id="21" name="chair3">
                <a:extLst>
                  <a:ext uri="{FF2B5EF4-FFF2-40B4-BE49-F238E27FC236}">
                    <a16:creationId xmlns:a16="http://schemas.microsoft.com/office/drawing/2014/main" id="{0A8391B1-3919-9305-69E9-AB1585B580F5}"/>
                  </a:ext>
                </a:extLst>
              </p:cNvPr>
              <p:cNvSpPr>
                <a:spLocks noEditPoints="1" noChangeArrowheads="1"/>
              </p:cNvSpPr>
              <p:nvPr/>
            </p:nvSpPr>
            <p:spPr bwMode="auto">
              <a:xfrm rot="10800000">
                <a:off x="52" y="66"/>
                <a:ext cx="36" cy="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800 w 21600"/>
                  <a:gd name="T13" fmla="*/ 6720 h 21600"/>
                  <a:gd name="T14" fmla="*/ 16800 w 21600"/>
                  <a:gd name="T15" fmla="*/ 1968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0661" y="21600"/>
                    </a:moveTo>
                    <a:lnTo>
                      <a:pt x="11964" y="21600"/>
                    </a:lnTo>
                    <a:lnTo>
                      <a:pt x="12969" y="21477"/>
                    </a:lnTo>
                    <a:lnTo>
                      <a:pt x="13951" y="21379"/>
                    </a:lnTo>
                    <a:lnTo>
                      <a:pt x="14742" y="21134"/>
                    </a:lnTo>
                    <a:lnTo>
                      <a:pt x="15575" y="20765"/>
                    </a:lnTo>
                    <a:lnTo>
                      <a:pt x="16152" y="20520"/>
                    </a:lnTo>
                    <a:lnTo>
                      <a:pt x="16579" y="20225"/>
                    </a:lnTo>
                    <a:lnTo>
                      <a:pt x="16942" y="19857"/>
                    </a:lnTo>
                    <a:lnTo>
                      <a:pt x="17455" y="20520"/>
                    </a:lnTo>
                    <a:lnTo>
                      <a:pt x="17989" y="21011"/>
                    </a:lnTo>
                    <a:lnTo>
                      <a:pt x="18459" y="21379"/>
                    </a:lnTo>
                    <a:lnTo>
                      <a:pt x="19079" y="21477"/>
                    </a:lnTo>
                    <a:lnTo>
                      <a:pt x="19656" y="21477"/>
                    </a:lnTo>
                    <a:lnTo>
                      <a:pt x="20275" y="21379"/>
                    </a:lnTo>
                    <a:lnTo>
                      <a:pt x="20660" y="21011"/>
                    </a:lnTo>
                    <a:lnTo>
                      <a:pt x="21173" y="20643"/>
                    </a:lnTo>
                    <a:lnTo>
                      <a:pt x="21386" y="20225"/>
                    </a:lnTo>
                    <a:lnTo>
                      <a:pt x="21600" y="19636"/>
                    </a:lnTo>
                    <a:lnTo>
                      <a:pt x="21600" y="19145"/>
                    </a:lnTo>
                    <a:lnTo>
                      <a:pt x="21600" y="18605"/>
                    </a:lnTo>
                    <a:lnTo>
                      <a:pt x="21386" y="18115"/>
                    </a:lnTo>
                    <a:lnTo>
                      <a:pt x="21066" y="17525"/>
                    </a:lnTo>
                    <a:lnTo>
                      <a:pt x="20660" y="17108"/>
                    </a:lnTo>
                    <a:lnTo>
                      <a:pt x="20275" y="16740"/>
                    </a:lnTo>
                    <a:lnTo>
                      <a:pt x="20275" y="10628"/>
                    </a:lnTo>
                    <a:lnTo>
                      <a:pt x="20275" y="5695"/>
                    </a:lnTo>
                    <a:lnTo>
                      <a:pt x="20275" y="5105"/>
                    </a:lnTo>
                    <a:lnTo>
                      <a:pt x="20190" y="4492"/>
                    </a:lnTo>
                    <a:lnTo>
                      <a:pt x="19976" y="4075"/>
                    </a:lnTo>
                    <a:lnTo>
                      <a:pt x="19763" y="3485"/>
                    </a:lnTo>
                    <a:lnTo>
                      <a:pt x="19442" y="2995"/>
                    </a:lnTo>
                    <a:lnTo>
                      <a:pt x="19079" y="2455"/>
                    </a:lnTo>
                    <a:lnTo>
                      <a:pt x="18673" y="2086"/>
                    </a:lnTo>
                    <a:lnTo>
                      <a:pt x="18139" y="1620"/>
                    </a:lnTo>
                    <a:lnTo>
                      <a:pt x="17562" y="1325"/>
                    </a:lnTo>
                    <a:lnTo>
                      <a:pt x="16836" y="957"/>
                    </a:lnTo>
                    <a:lnTo>
                      <a:pt x="16045" y="589"/>
                    </a:lnTo>
                    <a:lnTo>
                      <a:pt x="15169" y="344"/>
                    </a:lnTo>
                    <a:lnTo>
                      <a:pt x="14272" y="245"/>
                    </a:lnTo>
                    <a:lnTo>
                      <a:pt x="13182" y="123"/>
                    </a:lnTo>
                    <a:lnTo>
                      <a:pt x="12028" y="0"/>
                    </a:lnTo>
                    <a:lnTo>
                      <a:pt x="10832" y="0"/>
                    </a:lnTo>
                    <a:lnTo>
                      <a:pt x="9572" y="0"/>
                    </a:lnTo>
                    <a:lnTo>
                      <a:pt x="8418" y="123"/>
                    </a:lnTo>
                    <a:lnTo>
                      <a:pt x="7328" y="245"/>
                    </a:lnTo>
                    <a:lnTo>
                      <a:pt x="6431" y="344"/>
                    </a:lnTo>
                    <a:lnTo>
                      <a:pt x="5555" y="589"/>
                    </a:lnTo>
                    <a:lnTo>
                      <a:pt x="4764" y="957"/>
                    </a:lnTo>
                    <a:lnTo>
                      <a:pt x="4038" y="1325"/>
                    </a:lnTo>
                    <a:lnTo>
                      <a:pt x="3461" y="1620"/>
                    </a:lnTo>
                    <a:lnTo>
                      <a:pt x="2927" y="2086"/>
                    </a:lnTo>
                    <a:lnTo>
                      <a:pt x="2521" y="2455"/>
                    </a:lnTo>
                    <a:lnTo>
                      <a:pt x="2158" y="2995"/>
                    </a:lnTo>
                    <a:lnTo>
                      <a:pt x="1837" y="3485"/>
                    </a:lnTo>
                    <a:lnTo>
                      <a:pt x="1624" y="4075"/>
                    </a:lnTo>
                    <a:lnTo>
                      <a:pt x="1410" y="4492"/>
                    </a:lnTo>
                    <a:lnTo>
                      <a:pt x="1303" y="5105"/>
                    </a:lnTo>
                    <a:lnTo>
                      <a:pt x="1303" y="5695"/>
                    </a:lnTo>
                    <a:lnTo>
                      <a:pt x="1303" y="10874"/>
                    </a:lnTo>
                    <a:lnTo>
                      <a:pt x="1303" y="16740"/>
                    </a:lnTo>
                    <a:lnTo>
                      <a:pt x="940" y="17108"/>
                    </a:lnTo>
                    <a:lnTo>
                      <a:pt x="534" y="17525"/>
                    </a:lnTo>
                    <a:lnTo>
                      <a:pt x="214" y="18115"/>
                    </a:lnTo>
                    <a:lnTo>
                      <a:pt x="0" y="18605"/>
                    </a:lnTo>
                    <a:lnTo>
                      <a:pt x="0" y="19145"/>
                    </a:lnTo>
                    <a:lnTo>
                      <a:pt x="0" y="19636"/>
                    </a:lnTo>
                    <a:lnTo>
                      <a:pt x="214" y="20225"/>
                    </a:lnTo>
                    <a:lnTo>
                      <a:pt x="427" y="20643"/>
                    </a:lnTo>
                    <a:lnTo>
                      <a:pt x="833" y="21011"/>
                    </a:lnTo>
                    <a:lnTo>
                      <a:pt x="1303" y="21379"/>
                    </a:lnTo>
                    <a:lnTo>
                      <a:pt x="1944" y="21477"/>
                    </a:lnTo>
                    <a:lnTo>
                      <a:pt x="2521" y="21477"/>
                    </a:lnTo>
                    <a:lnTo>
                      <a:pt x="3141" y="21379"/>
                    </a:lnTo>
                    <a:lnTo>
                      <a:pt x="3611" y="21011"/>
                    </a:lnTo>
                    <a:lnTo>
                      <a:pt x="4145" y="20520"/>
                    </a:lnTo>
                    <a:lnTo>
                      <a:pt x="4658" y="19857"/>
                    </a:lnTo>
                    <a:lnTo>
                      <a:pt x="4914" y="20225"/>
                    </a:lnTo>
                    <a:lnTo>
                      <a:pt x="5448" y="20520"/>
                    </a:lnTo>
                    <a:lnTo>
                      <a:pt x="6025" y="20765"/>
                    </a:lnTo>
                    <a:lnTo>
                      <a:pt x="6751" y="21134"/>
                    </a:lnTo>
                    <a:lnTo>
                      <a:pt x="7542" y="21379"/>
                    </a:lnTo>
                    <a:lnTo>
                      <a:pt x="8418" y="21477"/>
                    </a:lnTo>
                    <a:lnTo>
                      <a:pt x="9465" y="21600"/>
                    </a:lnTo>
                    <a:lnTo>
                      <a:pt x="10661" y="21600"/>
                    </a:lnTo>
                    <a:close/>
                  </a:path>
                  <a:path w="21600" h="21600" extrusionOk="0">
                    <a:moveTo>
                      <a:pt x="17049" y="19857"/>
                    </a:moveTo>
                    <a:lnTo>
                      <a:pt x="17049" y="19268"/>
                    </a:lnTo>
                    <a:lnTo>
                      <a:pt x="17049" y="18016"/>
                    </a:lnTo>
                    <a:lnTo>
                      <a:pt x="17049" y="16274"/>
                    </a:lnTo>
                    <a:lnTo>
                      <a:pt x="17049" y="14114"/>
                    </a:lnTo>
                    <a:lnTo>
                      <a:pt x="17049" y="11880"/>
                    </a:lnTo>
                    <a:lnTo>
                      <a:pt x="17049" y="9843"/>
                    </a:lnTo>
                    <a:lnTo>
                      <a:pt x="17049" y="8100"/>
                    </a:lnTo>
                    <a:lnTo>
                      <a:pt x="17049" y="7069"/>
                    </a:lnTo>
                    <a:lnTo>
                      <a:pt x="16942" y="6725"/>
                    </a:lnTo>
                    <a:lnTo>
                      <a:pt x="16836" y="6357"/>
                    </a:lnTo>
                    <a:lnTo>
                      <a:pt x="16686" y="6112"/>
                    </a:lnTo>
                    <a:lnTo>
                      <a:pt x="16472" y="5768"/>
                    </a:lnTo>
                    <a:lnTo>
                      <a:pt x="15746" y="5351"/>
                    </a:lnTo>
                    <a:lnTo>
                      <a:pt x="14849" y="4983"/>
                    </a:lnTo>
                    <a:lnTo>
                      <a:pt x="13951" y="4615"/>
                    </a:lnTo>
                    <a:lnTo>
                      <a:pt x="12862" y="4369"/>
                    </a:lnTo>
                    <a:lnTo>
                      <a:pt x="11879" y="4271"/>
                    </a:lnTo>
                    <a:lnTo>
                      <a:pt x="10832" y="4197"/>
                    </a:lnTo>
                    <a:lnTo>
                      <a:pt x="9828" y="4271"/>
                    </a:lnTo>
                    <a:lnTo>
                      <a:pt x="8845" y="4369"/>
                    </a:lnTo>
                    <a:lnTo>
                      <a:pt x="7734" y="4615"/>
                    </a:lnTo>
                    <a:lnTo>
                      <a:pt x="6751" y="4983"/>
                    </a:lnTo>
                    <a:lnTo>
                      <a:pt x="5961" y="5351"/>
                    </a:lnTo>
                    <a:lnTo>
                      <a:pt x="5234" y="5768"/>
                    </a:lnTo>
                    <a:lnTo>
                      <a:pt x="4914" y="6112"/>
                    </a:lnTo>
                    <a:lnTo>
                      <a:pt x="4764" y="6357"/>
                    </a:lnTo>
                    <a:lnTo>
                      <a:pt x="4658" y="6725"/>
                    </a:lnTo>
                    <a:lnTo>
                      <a:pt x="4658" y="7069"/>
                    </a:lnTo>
                    <a:lnTo>
                      <a:pt x="4658" y="8100"/>
                    </a:lnTo>
                    <a:lnTo>
                      <a:pt x="4658" y="9843"/>
                    </a:lnTo>
                    <a:lnTo>
                      <a:pt x="4658" y="11880"/>
                    </a:lnTo>
                    <a:lnTo>
                      <a:pt x="4658" y="14114"/>
                    </a:lnTo>
                    <a:lnTo>
                      <a:pt x="4658" y="16274"/>
                    </a:lnTo>
                    <a:lnTo>
                      <a:pt x="4658" y="18016"/>
                    </a:lnTo>
                    <a:lnTo>
                      <a:pt x="4658" y="19268"/>
                    </a:lnTo>
                    <a:lnTo>
                      <a:pt x="4658" y="19857"/>
                    </a:lnTo>
                  </a:path>
                </a:pathLst>
              </a:cu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chair3">
                <a:extLst>
                  <a:ext uri="{FF2B5EF4-FFF2-40B4-BE49-F238E27FC236}">
                    <a16:creationId xmlns:a16="http://schemas.microsoft.com/office/drawing/2014/main" id="{7ABB2C75-77C2-EBBB-F407-0BBE5445C682}"/>
                  </a:ext>
                </a:extLst>
              </p:cNvPr>
              <p:cNvSpPr>
                <a:spLocks noEditPoints="1" noChangeArrowheads="1"/>
              </p:cNvSpPr>
              <p:nvPr/>
            </p:nvSpPr>
            <p:spPr bwMode="auto">
              <a:xfrm rot="10800000">
                <a:off x="134" y="66"/>
                <a:ext cx="36" cy="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800 w 21600"/>
                  <a:gd name="T13" fmla="*/ 6720 h 21600"/>
                  <a:gd name="T14" fmla="*/ 16800 w 21600"/>
                  <a:gd name="T15" fmla="*/ 1968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0661" y="21600"/>
                    </a:moveTo>
                    <a:lnTo>
                      <a:pt x="11964" y="21600"/>
                    </a:lnTo>
                    <a:lnTo>
                      <a:pt x="12969" y="21477"/>
                    </a:lnTo>
                    <a:lnTo>
                      <a:pt x="13951" y="21379"/>
                    </a:lnTo>
                    <a:lnTo>
                      <a:pt x="14742" y="21134"/>
                    </a:lnTo>
                    <a:lnTo>
                      <a:pt x="15575" y="20765"/>
                    </a:lnTo>
                    <a:lnTo>
                      <a:pt x="16152" y="20520"/>
                    </a:lnTo>
                    <a:lnTo>
                      <a:pt x="16579" y="20225"/>
                    </a:lnTo>
                    <a:lnTo>
                      <a:pt x="16942" y="19857"/>
                    </a:lnTo>
                    <a:lnTo>
                      <a:pt x="17455" y="20520"/>
                    </a:lnTo>
                    <a:lnTo>
                      <a:pt x="17989" y="21011"/>
                    </a:lnTo>
                    <a:lnTo>
                      <a:pt x="18459" y="21379"/>
                    </a:lnTo>
                    <a:lnTo>
                      <a:pt x="19079" y="21477"/>
                    </a:lnTo>
                    <a:lnTo>
                      <a:pt x="19656" y="21477"/>
                    </a:lnTo>
                    <a:lnTo>
                      <a:pt x="20275" y="21379"/>
                    </a:lnTo>
                    <a:lnTo>
                      <a:pt x="20660" y="21011"/>
                    </a:lnTo>
                    <a:lnTo>
                      <a:pt x="21173" y="20643"/>
                    </a:lnTo>
                    <a:lnTo>
                      <a:pt x="21386" y="20225"/>
                    </a:lnTo>
                    <a:lnTo>
                      <a:pt x="21600" y="19636"/>
                    </a:lnTo>
                    <a:lnTo>
                      <a:pt x="21600" y="19145"/>
                    </a:lnTo>
                    <a:lnTo>
                      <a:pt x="21600" y="18605"/>
                    </a:lnTo>
                    <a:lnTo>
                      <a:pt x="21386" y="18115"/>
                    </a:lnTo>
                    <a:lnTo>
                      <a:pt x="21066" y="17525"/>
                    </a:lnTo>
                    <a:lnTo>
                      <a:pt x="20660" y="17108"/>
                    </a:lnTo>
                    <a:lnTo>
                      <a:pt x="20275" y="16740"/>
                    </a:lnTo>
                    <a:lnTo>
                      <a:pt x="20275" y="10628"/>
                    </a:lnTo>
                    <a:lnTo>
                      <a:pt x="20275" y="5695"/>
                    </a:lnTo>
                    <a:lnTo>
                      <a:pt x="20275" y="5105"/>
                    </a:lnTo>
                    <a:lnTo>
                      <a:pt x="20190" y="4492"/>
                    </a:lnTo>
                    <a:lnTo>
                      <a:pt x="19976" y="4075"/>
                    </a:lnTo>
                    <a:lnTo>
                      <a:pt x="19763" y="3485"/>
                    </a:lnTo>
                    <a:lnTo>
                      <a:pt x="19442" y="2995"/>
                    </a:lnTo>
                    <a:lnTo>
                      <a:pt x="19079" y="2455"/>
                    </a:lnTo>
                    <a:lnTo>
                      <a:pt x="18673" y="2086"/>
                    </a:lnTo>
                    <a:lnTo>
                      <a:pt x="18139" y="1620"/>
                    </a:lnTo>
                    <a:lnTo>
                      <a:pt x="17562" y="1325"/>
                    </a:lnTo>
                    <a:lnTo>
                      <a:pt x="16836" y="957"/>
                    </a:lnTo>
                    <a:lnTo>
                      <a:pt x="16045" y="589"/>
                    </a:lnTo>
                    <a:lnTo>
                      <a:pt x="15169" y="344"/>
                    </a:lnTo>
                    <a:lnTo>
                      <a:pt x="14272" y="245"/>
                    </a:lnTo>
                    <a:lnTo>
                      <a:pt x="13182" y="123"/>
                    </a:lnTo>
                    <a:lnTo>
                      <a:pt x="12028" y="0"/>
                    </a:lnTo>
                    <a:lnTo>
                      <a:pt x="10832" y="0"/>
                    </a:lnTo>
                    <a:lnTo>
                      <a:pt x="9572" y="0"/>
                    </a:lnTo>
                    <a:lnTo>
                      <a:pt x="8418" y="123"/>
                    </a:lnTo>
                    <a:lnTo>
                      <a:pt x="7328" y="245"/>
                    </a:lnTo>
                    <a:lnTo>
                      <a:pt x="6431" y="344"/>
                    </a:lnTo>
                    <a:lnTo>
                      <a:pt x="5555" y="589"/>
                    </a:lnTo>
                    <a:lnTo>
                      <a:pt x="4764" y="957"/>
                    </a:lnTo>
                    <a:lnTo>
                      <a:pt x="4038" y="1325"/>
                    </a:lnTo>
                    <a:lnTo>
                      <a:pt x="3461" y="1620"/>
                    </a:lnTo>
                    <a:lnTo>
                      <a:pt x="2927" y="2086"/>
                    </a:lnTo>
                    <a:lnTo>
                      <a:pt x="2521" y="2455"/>
                    </a:lnTo>
                    <a:lnTo>
                      <a:pt x="2158" y="2995"/>
                    </a:lnTo>
                    <a:lnTo>
                      <a:pt x="1837" y="3485"/>
                    </a:lnTo>
                    <a:lnTo>
                      <a:pt x="1624" y="4075"/>
                    </a:lnTo>
                    <a:lnTo>
                      <a:pt x="1410" y="4492"/>
                    </a:lnTo>
                    <a:lnTo>
                      <a:pt x="1303" y="5105"/>
                    </a:lnTo>
                    <a:lnTo>
                      <a:pt x="1303" y="5695"/>
                    </a:lnTo>
                    <a:lnTo>
                      <a:pt x="1303" y="10874"/>
                    </a:lnTo>
                    <a:lnTo>
                      <a:pt x="1303" y="16740"/>
                    </a:lnTo>
                    <a:lnTo>
                      <a:pt x="940" y="17108"/>
                    </a:lnTo>
                    <a:lnTo>
                      <a:pt x="534" y="17525"/>
                    </a:lnTo>
                    <a:lnTo>
                      <a:pt x="214" y="18115"/>
                    </a:lnTo>
                    <a:lnTo>
                      <a:pt x="0" y="18605"/>
                    </a:lnTo>
                    <a:lnTo>
                      <a:pt x="0" y="19145"/>
                    </a:lnTo>
                    <a:lnTo>
                      <a:pt x="0" y="19636"/>
                    </a:lnTo>
                    <a:lnTo>
                      <a:pt x="214" y="20225"/>
                    </a:lnTo>
                    <a:lnTo>
                      <a:pt x="427" y="20643"/>
                    </a:lnTo>
                    <a:lnTo>
                      <a:pt x="833" y="21011"/>
                    </a:lnTo>
                    <a:lnTo>
                      <a:pt x="1303" y="21379"/>
                    </a:lnTo>
                    <a:lnTo>
                      <a:pt x="1944" y="21477"/>
                    </a:lnTo>
                    <a:lnTo>
                      <a:pt x="2521" y="21477"/>
                    </a:lnTo>
                    <a:lnTo>
                      <a:pt x="3141" y="21379"/>
                    </a:lnTo>
                    <a:lnTo>
                      <a:pt x="3611" y="21011"/>
                    </a:lnTo>
                    <a:lnTo>
                      <a:pt x="4145" y="20520"/>
                    </a:lnTo>
                    <a:lnTo>
                      <a:pt x="4658" y="19857"/>
                    </a:lnTo>
                    <a:lnTo>
                      <a:pt x="4914" y="20225"/>
                    </a:lnTo>
                    <a:lnTo>
                      <a:pt x="5448" y="20520"/>
                    </a:lnTo>
                    <a:lnTo>
                      <a:pt x="6025" y="20765"/>
                    </a:lnTo>
                    <a:lnTo>
                      <a:pt x="6751" y="21134"/>
                    </a:lnTo>
                    <a:lnTo>
                      <a:pt x="7542" y="21379"/>
                    </a:lnTo>
                    <a:lnTo>
                      <a:pt x="8418" y="21477"/>
                    </a:lnTo>
                    <a:lnTo>
                      <a:pt x="9465" y="21600"/>
                    </a:lnTo>
                    <a:lnTo>
                      <a:pt x="10661" y="21600"/>
                    </a:lnTo>
                    <a:close/>
                  </a:path>
                  <a:path w="21600" h="21600" extrusionOk="0">
                    <a:moveTo>
                      <a:pt x="17049" y="19857"/>
                    </a:moveTo>
                    <a:lnTo>
                      <a:pt x="17049" y="19268"/>
                    </a:lnTo>
                    <a:lnTo>
                      <a:pt x="17049" y="18016"/>
                    </a:lnTo>
                    <a:lnTo>
                      <a:pt x="17049" y="16274"/>
                    </a:lnTo>
                    <a:lnTo>
                      <a:pt x="17049" y="14114"/>
                    </a:lnTo>
                    <a:lnTo>
                      <a:pt x="17049" y="11880"/>
                    </a:lnTo>
                    <a:lnTo>
                      <a:pt x="17049" y="9843"/>
                    </a:lnTo>
                    <a:lnTo>
                      <a:pt x="17049" y="8100"/>
                    </a:lnTo>
                    <a:lnTo>
                      <a:pt x="17049" y="7069"/>
                    </a:lnTo>
                    <a:lnTo>
                      <a:pt x="16942" y="6725"/>
                    </a:lnTo>
                    <a:lnTo>
                      <a:pt x="16836" y="6357"/>
                    </a:lnTo>
                    <a:lnTo>
                      <a:pt x="16686" y="6112"/>
                    </a:lnTo>
                    <a:lnTo>
                      <a:pt x="16472" y="5768"/>
                    </a:lnTo>
                    <a:lnTo>
                      <a:pt x="15746" y="5351"/>
                    </a:lnTo>
                    <a:lnTo>
                      <a:pt x="14849" y="4983"/>
                    </a:lnTo>
                    <a:lnTo>
                      <a:pt x="13951" y="4615"/>
                    </a:lnTo>
                    <a:lnTo>
                      <a:pt x="12862" y="4369"/>
                    </a:lnTo>
                    <a:lnTo>
                      <a:pt x="11879" y="4271"/>
                    </a:lnTo>
                    <a:lnTo>
                      <a:pt x="10832" y="4197"/>
                    </a:lnTo>
                    <a:lnTo>
                      <a:pt x="9828" y="4271"/>
                    </a:lnTo>
                    <a:lnTo>
                      <a:pt x="8845" y="4369"/>
                    </a:lnTo>
                    <a:lnTo>
                      <a:pt x="7734" y="4615"/>
                    </a:lnTo>
                    <a:lnTo>
                      <a:pt x="6751" y="4983"/>
                    </a:lnTo>
                    <a:lnTo>
                      <a:pt x="5961" y="5351"/>
                    </a:lnTo>
                    <a:lnTo>
                      <a:pt x="5234" y="5768"/>
                    </a:lnTo>
                    <a:lnTo>
                      <a:pt x="4914" y="6112"/>
                    </a:lnTo>
                    <a:lnTo>
                      <a:pt x="4764" y="6357"/>
                    </a:lnTo>
                    <a:lnTo>
                      <a:pt x="4658" y="6725"/>
                    </a:lnTo>
                    <a:lnTo>
                      <a:pt x="4658" y="7069"/>
                    </a:lnTo>
                    <a:lnTo>
                      <a:pt x="4658" y="8100"/>
                    </a:lnTo>
                    <a:lnTo>
                      <a:pt x="4658" y="9843"/>
                    </a:lnTo>
                    <a:lnTo>
                      <a:pt x="4658" y="11880"/>
                    </a:lnTo>
                    <a:lnTo>
                      <a:pt x="4658" y="14114"/>
                    </a:lnTo>
                    <a:lnTo>
                      <a:pt x="4658" y="16274"/>
                    </a:lnTo>
                    <a:lnTo>
                      <a:pt x="4658" y="18016"/>
                    </a:lnTo>
                    <a:lnTo>
                      <a:pt x="4658" y="19268"/>
                    </a:lnTo>
                    <a:lnTo>
                      <a:pt x="4658" y="19857"/>
                    </a:lnTo>
                  </a:path>
                </a:pathLst>
              </a:cu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0323A6CF-E097-FFB2-A95D-50F228CD6513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8378941" y="2227917"/>
              <a:ext cx="1054100" cy="420692"/>
              <a:chOff x="0" y="0"/>
              <a:chExt cx="216" cy="111"/>
            </a:xfrm>
            <a:solidFill>
              <a:srgbClr val="FFC000"/>
            </a:solidFill>
          </p:grpSpPr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06653A2B-1B97-11DB-4A5A-A29B049E91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216" cy="68"/>
              </a:xfrm>
              <a:prstGeom prst="rect">
                <a:avLst/>
              </a:prstGeom>
              <a:grpFill/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lnSpc>
                    <a:spcPts val="900"/>
                  </a:lnSpc>
                  <a:defRPr sz="1000"/>
                </a:pPr>
                <a:r>
                  <a:rPr lang="en-US" sz="1000" b="0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            10 </a:t>
                </a:r>
              </a:p>
            </p:txBody>
          </p:sp>
          <p:sp>
            <p:nvSpPr>
              <p:cNvPr id="74" name="chair3">
                <a:extLst>
                  <a:ext uri="{FF2B5EF4-FFF2-40B4-BE49-F238E27FC236}">
                    <a16:creationId xmlns:a16="http://schemas.microsoft.com/office/drawing/2014/main" id="{321F2C93-FF85-13D8-BA9E-298638C52A71}"/>
                  </a:ext>
                </a:extLst>
              </p:cNvPr>
              <p:cNvSpPr>
                <a:spLocks noEditPoints="1" noChangeArrowheads="1"/>
              </p:cNvSpPr>
              <p:nvPr/>
            </p:nvSpPr>
            <p:spPr bwMode="auto">
              <a:xfrm rot="10800000">
                <a:off x="52" y="66"/>
                <a:ext cx="36" cy="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800 w 21600"/>
                  <a:gd name="T13" fmla="*/ 6720 h 21600"/>
                  <a:gd name="T14" fmla="*/ 16800 w 21600"/>
                  <a:gd name="T15" fmla="*/ 1968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0661" y="21600"/>
                    </a:moveTo>
                    <a:lnTo>
                      <a:pt x="11964" y="21600"/>
                    </a:lnTo>
                    <a:lnTo>
                      <a:pt x="12969" y="21477"/>
                    </a:lnTo>
                    <a:lnTo>
                      <a:pt x="13951" y="21379"/>
                    </a:lnTo>
                    <a:lnTo>
                      <a:pt x="14742" y="21134"/>
                    </a:lnTo>
                    <a:lnTo>
                      <a:pt x="15575" y="20765"/>
                    </a:lnTo>
                    <a:lnTo>
                      <a:pt x="16152" y="20520"/>
                    </a:lnTo>
                    <a:lnTo>
                      <a:pt x="16579" y="20225"/>
                    </a:lnTo>
                    <a:lnTo>
                      <a:pt x="16942" y="19857"/>
                    </a:lnTo>
                    <a:lnTo>
                      <a:pt x="17455" y="20520"/>
                    </a:lnTo>
                    <a:lnTo>
                      <a:pt x="17989" y="21011"/>
                    </a:lnTo>
                    <a:lnTo>
                      <a:pt x="18459" y="21379"/>
                    </a:lnTo>
                    <a:lnTo>
                      <a:pt x="19079" y="21477"/>
                    </a:lnTo>
                    <a:lnTo>
                      <a:pt x="19656" y="21477"/>
                    </a:lnTo>
                    <a:lnTo>
                      <a:pt x="20275" y="21379"/>
                    </a:lnTo>
                    <a:lnTo>
                      <a:pt x="20660" y="21011"/>
                    </a:lnTo>
                    <a:lnTo>
                      <a:pt x="21173" y="20643"/>
                    </a:lnTo>
                    <a:lnTo>
                      <a:pt x="21386" y="20225"/>
                    </a:lnTo>
                    <a:lnTo>
                      <a:pt x="21600" y="19636"/>
                    </a:lnTo>
                    <a:lnTo>
                      <a:pt x="21600" y="19145"/>
                    </a:lnTo>
                    <a:lnTo>
                      <a:pt x="21600" y="18605"/>
                    </a:lnTo>
                    <a:lnTo>
                      <a:pt x="21386" y="18115"/>
                    </a:lnTo>
                    <a:lnTo>
                      <a:pt x="21066" y="17525"/>
                    </a:lnTo>
                    <a:lnTo>
                      <a:pt x="20660" y="17108"/>
                    </a:lnTo>
                    <a:lnTo>
                      <a:pt x="20275" y="16740"/>
                    </a:lnTo>
                    <a:lnTo>
                      <a:pt x="20275" y="10628"/>
                    </a:lnTo>
                    <a:lnTo>
                      <a:pt x="20275" y="5695"/>
                    </a:lnTo>
                    <a:lnTo>
                      <a:pt x="20275" y="5105"/>
                    </a:lnTo>
                    <a:lnTo>
                      <a:pt x="20190" y="4492"/>
                    </a:lnTo>
                    <a:lnTo>
                      <a:pt x="19976" y="4075"/>
                    </a:lnTo>
                    <a:lnTo>
                      <a:pt x="19763" y="3485"/>
                    </a:lnTo>
                    <a:lnTo>
                      <a:pt x="19442" y="2995"/>
                    </a:lnTo>
                    <a:lnTo>
                      <a:pt x="19079" y="2455"/>
                    </a:lnTo>
                    <a:lnTo>
                      <a:pt x="18673" y="2086"/>
                    </a:lnTo>
                    <a:lnTo>
                      <a:pt x="18139" y="1620"/>
                    </a:lnTo>
                    <a:lnTo>
                      <a:pt x="17562" y="1325"/>
                    </a:lnTo>
                    <a:lnTo>
                      <a:pt x="16836" y="957"/>
                    </a:lnTo>
                    <a:lnTo>
                      <a:pt x="16045" y="589"/>
                    </a:lnTo>
                    <a:lnTo>
                      <a:pt x="15169" y="344"/>
                    </a:lnTo>
                    <a:lnTo>
                      <a:pt x="14272" y="245"/>
                    </a:lnTo>
                    <a:lnTo>
                      <a:pt x="13182" y="123"/>
                    </a:lnTo>
                    <a:lnTo>
                      <a:pt x="12028" y="0"/>
                    </a:lnTo>
                    <a:lnTo>
                      <a:pt x="10832" y="0"/>
                    </a:lnTo>
                    <a:lnTo>
                      <a:pt x="9572" y="0"/>
                    </a:lnTo>
                    <a:lnTo>
                      <a:pt x="8418" y="123"/>
                    </a:lnTo>
                    <a:lnTo>
                      <a:pt x="7328" y="245"/>
                    </a:lnTo>
                    <a:lnTo>
                      <a:pt x="6431" y="344"/>
                    </a:lnTo>
                    <a:lnTo>
                      <a:pt x="5555" y="589"/>
                    </a:lnTo>
                    <a:lnTo>
                      <a:pt x="4764" y="957"/>
                    </a:lnTo>
                    <a:lnTo>
                      <a:pt x="4038" y="1325"/>
                    </a:lnTo>
                    <a:lnTo>
                      <a:pt x="3461" y="1620"/>
                    </a:lnTo>
                    <a:lnTo>
                      <a:pt x="2927" y="2086"/>
                    </a:lnTo>
                    <a:lnTo>
                      <a:pt x="2521" y="2455"/>
                    </a:lnTo>
                    <a:lnTo>
                      <a:pt x="2158" y="2995"/>
                    </a:lnTo>
                    <a:lnTo>
                      <a:pt x="1837" y="3485"/>
                    </a:lnTo>
                    <a:lnTo>
                      <a:pt x="1624" y="4075"/>
                    </a:lnTo>
                    <a:lnTo>
                      <a:pt x="1410" y="4492"/>
                    </a:lnTo>
                    <a:lnTo>
                      <a:pt x="1303" y="5105"/>
                    </a:lnTo>
                    <a:lnTo>
                      <a:pt x="1303" y="5695"/>
                    </a:lnTo>
                    <a:lnTo>
                      <a:pt x="1303" y="10874"/>
                    </a:lnTo>
                    <a:lnTo>
                      <a:pt x="1303" y="16740"/>
                    </a:lnTo>
                    <a:lnTo>
                      <a:pt x="940" y="17108"/>
                    </a:lnTo>
                    <a:lnTo>
                      <a:pt x="534" y="17525"/>
                    </a:lnTo>
                    <a:lnTo>
                      <a:pt x="214" y="18115"/>
                    </a:lnTo>
                    <a:lnTo>
                      <a:pt x="0" y="18605"/>
                    </a:lnTo>
                    <a:lnTo>
                      <a:pt x="0" y="19145"/>
                    </a:lnTo>
                    <a:lnTo>
                      <a:pt x="0" y="19636"/>
                    </a:lnTo>
                    <a:lnTo>
                      <a:pt x="214" y="20225"/>
                    </a:lnTo>
                    <a:lnTo>
                      <a:pt x="427" y="20643"/>
                    </a:lnTo>
                    <a:lnTo>
                      <a:pt x="833" y="21011"/>
                    </a:lnTo>
                    <a:lnTo>
                      <a:pt x="1303" y="21379"/>
                    </a:lnTo>
                    <a:lnTo>
                      <a:pt x="1944" y="21477"/>
                    </a:lnTo>
                    <a:lnTo>
                      <a:pt x="2521" y="21477"/>
                    </a:lnTo>
                    <a:lnTo>
                      <a:pt x="3141" y="21379"/>
                    </a:lnTo>
                    <a:lnTo>
                      <a:pt x="3611" y="21011"/>
                    </a:lnTo>
                    <a:lnTo>
                      <a:pt x="4145" y="20520"/>
                    </a:lnTo>
                    <a:lnTo>
                      <a:pt x="4658" y="19857"/>
                    </a:lnTo>
                    <a:lnTo>
                      <a:pt x="4914" y="20225"/>
                    </a:lnTo>
                    <a:lnTo>
                      <a:pt x="5448" y="20520"/>
                    </a:lnTo>
                    <a:lnTo>
                      <a:pt x="6025" y="20765"/>
                    </a:lnTo>
                    <a:lnTo>
                      <a:pt x="6751" y="21134"/>
                    </a:lnTo>
                    <a:lnTo>
                      <a:pt x="7542" y="21379"/>
                    </a:lnTo>
                    <a:lnTo>
                      <a:pt x="8418" y="21477"/>
                    </a:lnTo>
                    <a:lnTo>
                      <a:pt x="9465" y="21600"/>
                    </a:lnTo>
                    <a:lnTo>
                      <a:pt x="10661" y="21600"/>
                    </a:lnTo>
                    <a:close/>
                  </a:path>
                  <a:path w="21600" h="21600" extrusionOk="0">
                    <a:moveTo>
                      <a:pt x="17049" y="19857"/>
                    </a:moveTo>
                    <a:lnTo>
                      <a:pt x="17049" y="19268"/>
                    </a:lnTo>
                    <a:lnTo>
                      <a:pt x="17049" y="18016"/>
                    </a:lnTo>
                    <a:lnTo>
                      <a:pt x="17049" y="16274"/>
                    </a:lnTo>
                    <a:lnTo>
                      <a:pt x="17049" y="14114"/>
                    </a:lnTo>
                    <a:lnTo>
                      <a:pt x="17049" y="11880"/>
                    </a:lnTo>
                    <a:lnTo>
                      <a:pt x="17049" y="9843"/>
                    </a:lnTo>
                    <a:lnTo>
                      <a:pt x="17049" y="8100"/>
                    </a:lnTo>
                    <a:lnTo>
                      <a:pt x="17049" y="7069"/>
                    </a:lnTo>
                    <a:lnTo>
                      <a:pt x="16942" y="6725"/>
                    </a:lnTo>
                    <a:lnTo>
                      <a:pt x="16836" y="6357"/>
                    </a:lnTo>
                    <a:lnTo>
                      <a:pt x="16686" y="6112"/>
                    </a:lnTo>
                    <a:lnTo>
                      <a:pt x="16472" y="5768"/>
                    </a:lnTo>
                    <a:lnTo>
                      <a:pt x="15746" y="5351"/>
                    </a:lnTo>
                    <a:lnTo>
                      <a:pt x="14849" y="4983"/>
                    </a:lnTo>
                    <a:lnTo>
                      <a:pt x="13951" y="4615"/>
                    </a:lnTo>
                    <a:lnTo>
                      <a:pt x="12862" y="4369"/>
                    </a:lnTo>
                    <a:lnTo>
                      <a:pt x="11879" y="4271"/>
                    </a:lnTo>
                    <a:lnTo>
                      <a:pt x="10832" y="4197"/>
                    </a:lnTo>
                    <a:lnTo>
                      <a:pt x="9828" y="4271"/>
                    </a:lnTo>
                    <a:lnTo>
                      <a:pt x="8845" y="4369"/>
                    </a:lnTo>
                    <a:lnTo>
                      <a:pt x="7734" y="4615"/>
                    </a:lnTo>
                    <a:lnTo>
                      <a:pt x="6751" y="4983"/>
                    </a:lnTo>
                    <a:lnTo>
                      <a:pt x="5961" y="5351"/>
                    </a:lnTo>
                    <a:lnTo>
                      <a:pt x="5234" y="5768"/>
                    </a:lnTo>
                    <a:lnTo>
                      <a:pt x="4914" y="6112"/>
                    </a:lnTo>
                    <a:lnTo>
                      <a:pt x="4764" y="6357"/>
                    </a:lnTo>
                    <a:lnTo>
                      <a:pt x="4658" y="6725"/>
                    </a:lnTo>
                    <a:lnTo>
                      <a:pt x="4658" y="7069"/>
                    </a:lnTo>
                    <a:lnTo>
                      <a:pt x="4658" y="8100"/>
                    </a:lnTo>
                    <a:lnTo>
                      <a:pt x="4658" y="9843"/>
                    </a:lnTo>
                    <a:lnTo>
                      <a:pt x="4658" y="11880"/>
                    </a:lnTo>
                    <a:lnTo>
                      <a:pt x="4658" y="14114"/>
                    </a:lnTo>
                    <a:lnTo>
                      <a:pt x="4658" y="16274"/>
                    </a:lnTo>
                    <a:lnTo>
                      <a:pt x="4658" y="18016"/>
                    </a:lnTo>
                    <a:lnTo>
                      <a:pt x="4658" y="19268"/>
                    </a:lnTo>
                    <a:lnTo>
                      <a:pt x="4658" y="19857"/>
                    </a:lnTo>
                  </a:path>
                </a:pathLst>
              </a:cu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chair3">
                <a:extLst>
                  <a:ext uri="{FF2B5EF4-FFF2-40B4-BE49-F238E27FC236}">
                    <a16:creationId xmlns:a16="http://schemas.microsoft.com/office/drawing/2014/main" id="{959BF8AA-9964-6214-269D-3C7744B32094}"/>
                  </a:ext>
                </a:extLst>
              </p:cNvPr>
              <p:cNvSpPr>
                <a:spLocks noEditPoints="1" noChangeArrowheads="1"/>
              </p:cNvSpPr>
              <p:nvPr/>
            </p:nvSpPr>
            <p:spPr bwMode="auto">
              <a:xfrm rot="10800000">
                <a:off x="134" y="66"/>
                <a:ext cx="36" cy="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800 w 21600"/>
                  <a:gd name="T13" fmla="*/ 6720 h 21600"/>
                  <a:gd name="T14" fmla="*/ 16800 w 21600"/>
                  <a:gd name="T15" fmla="*/ 1968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0661" y="21600"/>
                    </a:moveTo>
                    <a:lnTo>
                      <a:pt x="11964" y="21600"/>
                    </a:lnTo>
                    <a:lnTo>
                      <a:pt x="12969" y="21477"/>
                    </a:lnTo>
                    <a:lnTo>
                      <a:pt x="13951" y="21379"/>
                    </a:lnTo>
                    <a:lnTo>
                      <a:pt x="14742" y="21134"/>
                    </a:lnTo>
                    <a:lnTo>
                      <a:pt x="15575" y="20765"/>
                    </a:lnTo>
                    <a:lnTo>
                      <a:pt x="16152" y="20520"/>
                    </a:lnTo>
                    <a:lnTo>
                      <a:pt x="16579" y="20225"/>
                    </a:lnTo>
                    <a:lnTo>
                      <a:pt x="16942" y="19857"/>
                    </a:lnTo>
                    <a:lnTo>
                      <a:pt x="17455" y="20520"/>
                    </a:lnTo>
                    <a:lnTo>
                      <a:pt x="17989" y="21011"/>
                    </a:lnTo>
                    <a:lnTo>
                      <a:pt x="18459" y="21379"/>
                    </a:lnTo>
                    <a:lnTo>
                      <a:pt x="19079" y="21477"/>
                    </a:lnTo>
                    <a:lnTo>
                      <a:pt x="19656" y="21477"/>
                    </a:lnTo>
                    <a:lnTo>
                      <a:pt x="20275" y="21379"/>
                    </a:lnTo>
                    <a:lnTo>
                      <a:pt x="20660" y="21011"/>
                    </a:lnTo>
                    <a:lnTo>
                      <a:pt x="21173" y="20643"/>
                    </a:lnTo>
                    <a:lnTo>
                      <a:pt x="21386" y="20225"/>
                    </a:lnTo>
                    <a:lnTo>
                      <a:pt x="21600" y="19636"/>
                    </a:lnTo>
                    <a:lnTo>
                      <a:pt x="21600" y="19145"/>
                    </a:lnTo>
                    <a:lnTo>
                      <a:pt x="21600" y="18605"/>
                    </a:lnTo>
                    <a:lnTo>
                      <a:pt x="21386" y="18115"/>
                    </a:lnTo>
                    <a:lnTo>
                      <a:pt x="21066" y="17525"/>
                    </a:lnTo>
                    <a:lnTo>
                      <a:pt x="20660" y="17108"/>
                    </a:lnTo>
                    <a:lnTo>
                      <a:pt x="20275" y="16740"/>
                    </a:lnTo>
                    <a:lnTo>
                      <a:pt x="20275" y="10628"/>
                    </a:lnTo>
                    <a:lnTo>
                      <a:pt x="20275" y="5695"/>
                    </a:lnTo>
                    <a:lnTo>
                      <a:pt x="20275" y="5105"/>
                    </a:lnTo>
                    <a:lnTo>
                      <a:pt x="20190" y="4492"/>
                    </a:lnTo>
                    <a:lnTo>
                      <a:pt x="19976" y="4075"/>
                    </a:lnTo>
                    <a:lnTo>
                      <a:pt x="19763" y="3485"/>
                    </a:lnTo>
                    <a:lnTo>
                      <a:pt x="19442" y="2995"/>
                    </a:lnTo>
                    <a:lnTo>
                      <a:pt x="19079" y="2455"/>
                    </a:lnTo>
                    <a:lnTo>
                      <a:pt x="18673" y="2086"/>
                    </a:lnTo>
                    <a:lnTo>
                      <a:pt x="18139" y="1620"/>
                    </a:lnTo>
                    <a:lnTo>
                      <a:pt x="17562" y="1325"/>
                    </a:lnTo>
                    <a:lnTo>
                      <a:pt x="16836" y="957"/>
                    </a:lnTo>
                    <a:lnTo>
                      <a:pt x="16045" y="589"/>
                    </a:lnTo>
                    <a:lnTo>
                      <a:pt x="15169" y="344"/>
                    </a:lnTo>
                    <a:lnTo>
                      <a:pt x="14272" y="245"/>
                    </a:lnTo>
                    <a:lnTo>
                      <a:pt x="13182" y="123"/>
                    </a:lnTo>
                    <a:lnTo>
                      <a:pt x="12028" y="0"/>
                    </a:lnTo>
                    <a:lnTo>
                      <a:pt x="10832" y="0"/>
                    </a:lnTo>
                    <a:lnTo>
                      <a:pt x="9572" y="0"/>
                    </a:lnTo>
                    <a:lnTo>
                      <a:pt x="8418" y="123"/>
                    </a:lnTo>
                    <a:lnTo>
                      <a:pt x="7328" y="245"/>
                    </a:lnTo>
                    <a:lnTo>
                      <a:pt x="6431" y="344"/>
                    </a:lnTo>
                    <a:lnTo>
                      <a:pt x="5555" y="589"/>
                    </a:lnTo>
                    <a:lnTo>
                      <a:pt x="4764" y="957"/>
                    </a:lnTo>
                    <a:lnTo>
                      <a:pt x="4038" y="1325"/>
                    </a:lnTo>
                    <a:lnTo>
                      <a:pt x="3461" y="1620"/>
                    </a:lnTo>
                    <a:lnTo>
                      <a:pt x="2927" y="2086"/>
                    </a:lnTo>
                    <a:lnTo>
                      <a:pt x="2521" y="2455"/>
                    </a:lnTo>
                    <a:lnTo>
                      <a:pt x="2158" y="2995"/>
                    </a:lnTo>
                    <a:lnTo>
                      <a:pt x="1837" y="3485"/>
                    </a:lnTo>
                    <a:lnTo>
                      <a:pt x="1624" y="4075"/>
                    </a:lnTo>
                    <a:lnTo>
                      <a:pt x="1410" y="4492"/>
                    </a:lnTo>
                    <a:lnTo>
                      <a:pt x="1303" y="5105"/>
                    </a:lnTo>
                    <a:lnTo>
                      <a:pt x="1303" y="5695"/>
                    </a:lnTo>
                    <a:lnTo>
                      <a:pt x="1303" y="10874"/>
                    </a:lnTo>
                    <a:lnTo>
                      <a:pt x="1303" y="16740"/>
                    </a:lnTo>
                    <a:lnTo>
                      <a:pt x="940" y="17108"/>
                    </a:lnTo>
                    <a:lnTo>
                      <a:pt x="534" y="17525"/>
                    </a:lnTo>
                    <a:lnTo>
                      <a:pt x="214" y="18115"/>
                    </a:lnTo>
                    <a:lnTo>
                      <a:pt x="0" y="18605"/>
                    </a:lnTo>
                    <a:lnTo>
                      <a:pt x="0" y="19145"/>
                    </a:lnTo>
                    <a:lnTo>
                      <a:pt x="0" y="19636"/>
                    </a:lnTo>
                    <a:lnTo>
                      <a:pt x="214" y="20225"/>
                    </a:lnTo>
                    <a:lnTo>
                      <a:pt x="427" y="20643"/>
                    </a:lnTo>
                    <a:lnTo>
                      <a:pt x="833" y="21011"/>
                    </a:lnTo>
                    <a:lnTo>
                      <a:pt x="1303" y="21379"/>
                    </a:lnTo>
                    <a:lnTo>
                      <a:pt x="1944" y="21477"/>
                    </a:lnTo>
                    <a:lnTo>
                      <a:pt x="2521" y="21477"/>
                    </a:lnTo>
                    <a:lnTo>
                      <a:pt x="3141" y="21379"/>
                    </a:lnTo>
                    <a:lnTo>
                      <a:pt x="3611" y="21011"/>
                    </a:lnTo>
                    <a:lnTo>
                      <a:pt x="4145" y="20520"/>
                    </a:lnTo>
                    <a:lnTo>
                      <a:pt x="4658" y="19857"/>
                    </a:lnTo>
                    <a:lnTo>
                      <a:pt x="4914" y="20225"/>
                    </a:lnTo>
                    <a:lnTo>
                      <a:pt x="5448" y="20520"/>
                    </a:lnTo>
                    <a:lnTo>
                      <a:pt x="6025" y="20765"/>
                    </a:lnTo>
                    <a:lnTo>
                      <a:pt x="6751" y="21134"/>
                    </a:lnTo>
                    <a:lnTo>
                      <a:pt x="7542" y="21379"/>
                    </a:lnTo>
                    <a:lnTo>
                      <a:pt x="8418" y="21477"/>
                    </a:lnTo>
                    <a:lnTo>
                      <a:pt x="9465" y="21600"/>
                    </a:lnTo>
                    <a:lnTo>
                      <a:pt x="10661" y="21600"/>
                    </a:lnTo>
                    <a:close/>
                  </a:path>
                  <a:path w="21600" h="21600" extrusionOk="0">
                    <a:moveTo>
                      <a:pt x="17049" y="19857"/>
                    </a:moveTo>
                    <a:lnTo>
                      <a:pt x="17049" y="19268"/>
                    </a:lnTo>
                    <a:lnTo>
                      <a:pt x="17049" y="18016"/>
                    </a:lnTo>
                    <a:lnTo>
                      <a:pt x="17049" y="16274"/>
                    </a:lnTo>
                    <a:lnTo>
                      <a:pt x="17049" y="14114"/>
                    </a:lnTo>
                    <a:lnTo>
                      <a:pt x="17049" y="11880"/>
                    </a:lnTo>
                    <a:lnTo>
                      <a:pt x="17049" y="9843"/>
                    </a:lnTo>
                    <a:lnTo>
                      <a:pt x="17049" y="8100"/>
                    </a:lnTo>
                    <a:lnTo>
                      <a:pt x="17049" y="7069"/>
                    </a:lnTo>
                    <a:lnTo>
                      <a:pt x="16942" y="6725"/>
                    </a:lnTo>
                    <a:lnTo>
                      <a:pt x="16836" y="6357"/>
                    </a:lnTo>
                    <a:lnTo>
                      <a:pt x="16686" y="6112"/>
                    </a:lnTo>
                    <a:lnTo>
                      <a:pt x="16472" y="5768"/>
                    </a:lnTo>
                    <a:lnTo>
                      <a:pt x="15746" y="5351"/>
                    </a:lnTo>
                    <a:lnTo>
                      <a:pt x="14849" y="4983"/>
                    </a:lnTo>
                    <a:lnTo>
                      <a:pt x="13951" y="4615"/>
                    </a:lnTo>
                    <a:lnTo>
                      <a:pt x="12862" y="4369"/>
                    </a:lnTo>
                    <a:lnTo>
                      <a:pt x="11879" y="4271"/>
                    </a:lnTo>
                    <a:lnTo>
                      <a:pt x="10832" y="4197"/>
                    </a:lnTo>
                    <a:lnTo>
                      <a:pt x="9828" y="4271"/>
                    </a:lnTo>
                    <a:lnTo>
                      <a:pt x="8845" y="4369"/>
                    </a:lnTo>
                    <a:lnTo>
                      <a:pt x="7734" y="4615"/>
                    </a:lnTo>
                    <a:lnTo>
                      <a:pt x="6751" y="4983"/>
                    </a:lnTo>
                    <a:lnTo>
                      <a:pt x="5961" y="5351"/>
                    </a:lnTo>
                    <a:lnTo>
                      <a:pt x="5234" y="5768"/>
                    </a:lnTo>
                    <a:lnTo>
                      <a:pt x="4914" y="6112"/>
                    </a:lnTo>
                    <a:lnTo>
                      <a:pt x="4764" y="6357"/>
                    </a:lnTo>
                    <a:lnTo>
                      <a:pt x="4658" y="6725"/>
                    </a:lnTo>
                    <a:lnTo>
                      <a:pt x="4658" y="7069"/>
                    </a:lnTo>
                    <a:lnTo>
                      <a:pt x="4658" y="8100"/>
                    </a:lnTo>
                    <a:lnTo>
                      <a:pt x="4658" y="9843"/>
                    </a:lnTo>
                    <a:lnTo>
                      <a:pt x="4658" y="11880"/>
                    </a:lnTo>
                    <a:lnTo>
                      <a:pt x="4658" y="14114"/>
                    </a:lnTo>
                    <a:lnTo>
                      <a:pt x="4658" y="16274"/>
                    </a:lnTo>
                    <a:lnTo>
                      <a:pt x="4658" y="18016"/>
                    </a:lnTo>
                    <a:lnTo>
                      <a:pt x="4658" y="19268"/>
                    </a:lnTo>
                    <a:lnTo>
                      <a:pt x="4658" y="19857"/>
                    </a:lnTo>
                  </a:path>
                </a:pathLst>
              </a:cu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5A74B16-792B-6BF5-2140-DDCFEABAF8BD}"/>
                </a:ext>
              </a:extLst>
            </p:cNvPr>
            <p:cNvSpPr txBox="1"/>
            <p:nvPr/>
          </p:nvSpPr>
          <p:spPr>
            <a:xfrm rot="2092857">
              <a:off x="7828323" y="1745092"/>
              <a:ext cx="111120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UF</a:t>
              </a:r>
            </a:p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Health(G)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2A6EFB82-E576-CBE7-97E9-D76441483032}"/>
              </a:ext>
            </a:extLst>
          </p:cNvPr>
          <p:cNvSpPr txBox="1"/>
          <p:nvPr/>
        </p:nvSpPr>
        <p:spPr>
          <a:xfrm rot="19689759">
            <a:off x="1582571" y="861975"/>
            <a:ext cx="1164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Villages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Health (G)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FA12EBB-5CC5-F01A-C0F4-648900E01275}"/>
              </a:ext>
            </a:extLst>
          </p:cNvPr>
          <p:cNvSpPr txBox="1"/>
          <p:nvPr/>
        </p:nvSpPr>
        <p:spPr>
          <a:xfrm>
            <a:off x="4625440" y="4401936"/>
            <a:ext cx="1736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Villages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Show Kitchen(S)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1127973-5DD3-9B60-850A-5BD6FED88432}"/>
              </a:ext>
            </a:extLst>
          </p:cNvPr>
          <p:cNvSpPr txBox="1"/>
          <p:nvPr/>
        </p:nvSpPr>
        <p:spPr>
          <a:xfrm rot="16200000">
            <a:off x="505039" y="3859690"/>
            <a:ext cx="226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Dr. Craig Curtis (P)(E)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437D000-FBA6-BC0C-D5F1-567B8FAC7A1B}"/>
              </a:ext>
            </a:extLst>
          </p:cNvPr>
          <p:cNvSpPr txBox="1"/>
          <p:nvPr/>
        </p:nvSpPr>
        <p:spPr>
          <a:xfrm>
            <a:off x="7288511" y="6192177"/>
            <a:ext cx="44819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Revision 10/29 Final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CF56B43-B6BF-66BA-451C-DD8DC823839C}"/>
              </a:ext>
            </a:extLst>
          </p:cNvPr>
          <p:cNvSpPr txBox="1"/>
          <p:nvPr/>
        </p:nvSpPr>
        <p:spPr>
          <a:xfrm>
            <a:off x="134015" y="6376624"/>
            <a:ext cx="1015736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Platinum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FEC9A60-2537-4EB5-E423-5AD6A7EEA15A}"/>
              </a:ext>
            </a:extLst>
          </p:cNvPr>
          <p:cNvSpPr txBox="1"/>
          <p:nvPr/>
        </p:nvSpPr>
        <p:spPr>
          <a:xfrm>
            <a:off x="121000" y="5903578"/>
            <a:ext cx="1015736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Gold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8AAFB53-5698-DC52-CB35-B189E4082C05}"/>
              </a:ext>
            </a:extLst>
          </p:cNvPr>
          <p:cNvSpPr txBox="1"/>
          <p:nvPr/>
        </p:nvSpPr>
        <p:spPr>
          <a:xfrm>
            <a:off x="119187" y="5430533"/>
            <a:ext cx="1015736" cy="369332"/>
          </a:xfrm>
          <a:prstGeom prst="rect">
            <a:avLst/>
          </a:prstGeom>
          <a:solidFill>
            <a:srgbClr val="C9D6E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Silver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EA3066B-A29B-03D4-82FF-4BA92249F767}"/>
              </a:ext>
            </a:extLst>
          </p:cNvPr>
          <p:cNvSpPr txBox="1"/>
          <p:nvPr/>
        </p:nvSpPr>
        <p:spPr>
          <a:xfrm>
            <a:off x="3193727" y="6435771"/>
            <a:ext cx="1014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Entrance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A8638DE-1E2A-A8B3-2BDC-7DB501236468}"/>
              </a:ext>
            </a:extLst>
          </p:cNvPr>
          <p:cNvSpPr txBox="1"/>
          <p:nvPr/>
        </p:nvSpPr>
        <p:spPr>
          <a:xfrm rot="18642858">
            <a:off x="8486166" y="5073933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Humana (G)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0A5806CE-BE70-D10E-3E9E-1B636C06A10C}"/>
              </a:ext>
            </a:extLst>
          </p:cNvPr>
          <p:cNvSpPr txBox="1"/>
          <p:nvPr/>
        </p:nvSpPr>
        <p:spPr>
          <a:xfrm>
            <a:off x="3622258" y="1955954"/>
            <a:ext cx="1514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United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Healthcare(S)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1BE3C4F-545D-B72B-26EF-8C14F2EE43DC}"/>
              </a:ext>
            </a:extLst>
          </p:cNvPr>
          <p:cNvGrpSpPr/>
          <p:nvPr/>
        </p:nvGrpSpPr>
        <p:grpSpPr>
          <a:xfrm>
            <a:off x="1039769" y="2114633"/>
            <a:ext cx="768332" cy="1054100"/>
            <a:chOff x="1039769" y="2114633"/>
            <a:chExt cx="768332" cy="1054100"/>
          </a:xfrm>
        </p:grpSpPr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E255BB10-D7B9-7E52-6FE9-8DCD8F27C0FC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723066" y="2431336"/>
              <a:ext cx="1054100" cy="420693"/>
              <a:chOff x="0" y="0"/>
              <a:chExt cx="216" cy="111"/>
            </a:xfrm>
            <a:solidFill>
              <a:srgbClr val="C9D6ED"/>
            </a:solidFill>
          </p:grpSpPr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B5EDCDEE-5DEB-5717-0E0A-9084617245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216" cy="68"/>
              </a:xfrm>
              <a:prstGeom prst="rect">
                <a:avLst/>
              </a:prstGeom>
              <a:grpFill/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lnSpc>
                    <a:spcPts val="900"/>
                  </a:lnSpc>
                  <a:defRPr sz="1000"/>
                </a:pPr>
                <a:r>
                  <a:rPr lang="en-US" sz="1000" b="0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       3     </a:t>
                </a:r>
              </a:p>
              <a:p>
                <a:pPr algn="l" rtl="0">
                  <a:lnSpc>
                    <a:spcPts val="900"/>
                  </a:lnSpc>
                  <a:defRPr sz="1000"/>
                </a:pPr>
                <a:r>
                  <a:rPr lang="en-US" sz="1000" b="0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   </a:t>
                </a:r>
              </a:p>
            </p:txBody>
          </p:sp>
          <p:sp>
            <p:nvSpPr>
              <p:cNvPr id="112" name="chair3">
                <a:extLst>
                  <a:ext uri="{FF2B5EF4-FFF2-40B4-BE49-F238E27FC236}">
                    <a16:creationId xmlns:a16="http://schemas.microsoft.com/office/drawing/2014/main" id="{46535D52-6660-A06A-5FBC-5D1AC18E2DBB}"/>
                  </a:ext>
                </a:extLst>
              </p:cNvPr>
              <p:cNvSpPr>
                <a:spLocks noEditPoints="1" noChangeArrowheads="1"/>
              </p:cNvSpPr>
              <p:nvPr/>
            </p:nvSpPr>
            <p:spPr bwMode="auto">
              <a:xfrm rot="10800000">
                <a:off x="52" y="66"/>
                <a:ext cx="36" cy="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800 w 21600"/>
                  <a:gd name="T13" fmla="*/ 6720 h 21600"/>
                  <a:gd name="T14" fmla="*/ 16800 w 21600"/>
                  <a:gd name="T15" fmla="*/ 1968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0661" y="21600"/>
                    </a:moveTo>
                    <a:lnTo>
                      <a:pt x="11964" y="21600"/>
                    </a:lnTo>
                    <a:lnTo>
                      <a:pt x="12969" y="21477"/>
                    </a:lnTo>
                    <a:lnTo>
                      <a:pt x="13951" y="21379"/>
                    </a:lnTo>
                    <a:lnTo>
                      <a:pt x="14742" y="21134"/>
                    </a:lnTo>
                    <a:lnTo>
                      <a:pt x="15575" y="20765"/>
                    </a:lnTo>
                    <a:lnTo>
                      <a:pt x="16152" y="20520"/>
                    </a:lnTo>
                    <a:lnTo>
                      <a:pt x="16579" y="20225"/>
                    </a:lnTo>
                    <a:lnTo>
                      <a:pt x="16942" y="19857"/>
                    </a:lnTo>
                    <a:lnTo>
                      <a:pt x="17455" y="20520"/>
                    </a:lnTo>
                    <a:lnTo>
                      <a:pt x="17989" y="21011"/>
                    </a:lnTo>
                    <a:lnTo>
                      <a:pt x="18459" y="21379"/>
                    </a:lnTo>
                    <a:lnTo>
                      <a:pt x="19079" y="21477"/>
                    </a:lnTo>
                    <a:lnTo>
                      <a:pt x="19656" y="21477"/>
                    </a:lnTo>
                    <a:lnTo>
                      <a:pt x="20275" y="21379"/>
                    </a:lnTo>
                    <a:lnTo>
                      <a:pt x="20660" y="21011"/>
                    </a:lnTo>
                    <a:lnTo>
                      <a:pt x="21173" y="20643"/>
                    </a:lnTo>
                    <a:lnTo>
                      <a:pt x="21386" y="20225"/>
                    </a:lnTo>
                    <a:lnTo>
                      <a:pt x="21600" y="19636"/>
                    </a:lnTo>
                    <a:lnTo>
                      <a:pt x="21600" y="19145"/>
                    </a:lnTo>
                    <a:lnTo>
                      <a:pt x="21600" y="18605"/>
                    </a:lnTo>
                    <a:lnTo>
                      <a:pt x="21386" y="18115"/>
                    </a:lnTo>
                    <a:lnTo>
                      <a:pt x="21066" y="17525"/>
                    </a:lnTo>
                    <a:lnTo>
                      <a:pt x="20660" y="17108"/>
                    </a:lnTo>
                    <a:lnTo>
                      <a:pt x="20275" y="16740"/>
                    </a:lnTo>
                    <a:lnTo>
                      <a:pt x="20275" y="10628"/>
                    </a:lnTo>
                    <a:lnTo>
                      <a:pt x="20275" y="5695"/>
                    </a:lnTo>
                    <a:lnTo>
                      <a:pt x="20275" y="5105"/>
                    </a:lnTo>
                    <a:lnTo>
                      <a:pt x="20190" y="4492"/>
                    </a:lnTo>
                    <a:lnTo>
                      <a:pt x="19976" y="4075"/>
                    </a:lnTo>
                    <a:lnTo>
                      <a:pt x="19763" y="3485"/>
                    </a:lnTo>
                    <a:lnTo>
                      <a:pt x="19442" y="2995"/>
                    </a:lnTo>
                    <a:lnTo>
                      <a:pt x="19079" y="2455"/>
                    </a:lnTo>
                    <a:lnTo>
                      <a:pt x="18673" y="2086"/>
                    </a:lnTo>
                    <a:lnTo>
                      <a:pt x="18139" y="1620"/>
                    </a:lnTo>
                    <a:lnTo>
                      <a:pt x="17562" y="1325"/>
                    </a:lnTo>
                    <a:lnTo>
                      <a:pt x="16836" y="957"/>
                    </a:lnTo>
                    <a:lnTo>
                      <a:pt x="16045" y="589"/>
                    </a:lnTo>
                    <a:lnTo>
                      <a:pt x="15169" y="344"/>
                    </a:lnTo>
                    <a:lnTo>
                      <a:pt x="14272" y="245"/>
                    </a:lnTo>
                    <a:lnTo>
                      <a:pt x="13182" y="123"/>
                    </a:lnTo>
                    <a:lnTo>
                      <a:pt x="12028" y="0"/>
                    </a:lnTo>
                    <a:lnTo>
                      <a:pt x="10832" y="0"/>
                    </a:lnTo>
                    <a:lnTo>
                      <a:pt x="9572" y="0"/>
                    </a:lnTo>
                    <a:lnTo>
                      <a:pt x="8418" y="123"/>
                    </a:lnTo>
                    <a:lnTo>
                      <a:pt x="7328" y="245"/>
                    </a:lnTo>
                    <a:lnTo>
                      <a:pt x="6431" y="344"/>
                    </a:lnTo>
                    <a:lnTo>
                      <a:pt x="5555" y="589"/>
                    </a:lnTo>
                    <a:lnTo>
                      <a:pt x="4764" y="957"/>
                    </a:lnTo>
                    <a:lnTo>
                      <a:pt x="4038" y="1325"/>
                    </a:lnTo>
                    <a:lnTo>
                      <a:pt x="3461" y="1620"/>
                    </a:lnTo>
                    <a:lnTo>
                      <a:pt x="2927" y="2086"/>
                    </a:lnTo>
                    <a:lnTo>
                      <a:pt x="2521" y="2455"/>
                    </a:lnTo>
                    <a:lnTo>
                      <a:pt x="2158" y="2995"/>
                    </a:lnTo>
                    <a:lnTo>
                      <a:pt x="1837" y="3485"/>
                    </a:lnTo>
                    <a:lnTo>
                      <a:pt x="1624" y="4075"/>
                    </a:lnTo>
                    <a:lnTo>
                      <a:pt x="1410" y="4492"/>
                    </a:lnTo>
                    <a:lnTo>
                      <a:pt x="1303" y="5105"/>
                    </a:lnTo>
                    <a:lnTo>
                      <a:pt x="1303" y="5695"/>
                    </a:lnTo>
                    <a:lnTo>
                      <a:pt x="1303" y="10874"/>
                    </a:lnTo>
                    <a:lnTo>
                      <a:pt x="1303" y="16740"/>
                    </a:lnTo>
                    <a:lnTo>
                      <a:pt x="940" y="17108"/>
                    </a:lnTo>
                    <a:lnTo>
                      <a:pt x="534" y="17525"/>
                    </a:lnTo>
                    <a:lnTo>
                      <a:pt x="214" y="18115"/>
                    </a:lnTo>
                    <a:lnTo>
                      <a:pt x="0" y="18605"/>
                    </a:lnTo>
                    <a:lnTo>
                      <a:pt x="0" y="19145"/>
                    </a:lnTo>
                    <a:lnTo>
                      <a:pt x="0" y="19636"/>
                    </a:lnTo>
                    <a:lnTo>
                      <a:pt x="214" y="20225"/>
                    </a:lnTo>
                    <a:lnTo>
                      <a:pt x="427" y="20643"/>
                    </a:lnTo>
                    <a:lnTo>
                      <a:pt x="833" y="21011"/>
                    </a:lnTo>
                    <a:lnTo>
                      <a:pt x="1303" y="21379"/>
                    </a:lnTo>
                    <a:lnTo>
                      <a:pt x="1944" y="21477"/>
                    </a:lnTo>
                    <a:lnTo>
                      <a:pt x="2521" y="21477"/>
                    </a:lnTo>
                    <a:lnTo>
                      <a:pt x="3141" y="21379"/>
                    </a:lnTo>
                    <a:lnTo>
                      <a:pt x="3611" y="21011"/>
                    </a:lnTo>
                    <a:lnTo>
                      <a:pt x="4145" y="20520"/>
                    </a:lnTo>
                    <a:lnTo>
                      <a:pt x="4658" y="19857"/>
                    </a:lnTo>
                    <a:lnTo>
                      <a:pt x="4914" y="20225"/>
                    </a:lnTo>
                    <a:lnTo>
                      <a:pt x="5448" y="20520"/>
                    </a:lnTo>
                    <a:lnTo>
                      <a:pt x="6025" y="20765"/>
                    </a:lnTo>
                    <a:lnTo>
                      <a:pt x="6751" y="21134"/>
                    </a:lnTo>
                    <a:lnTo>
                      <a:pt x="7542" y="21379"/>
                    </a:lnTo>
                    <a:lnTo>
                      <a:pt x="8418" y="21477"/>
                    </a:lnTo>
                    <a:lnTo>
                      <a:pt x="9465" y="21600"/>
                    </a:lnTo>
                    <a:lnTo>
                      <a:pt x="10661" y="21600"/>
                    </a:lnTo>
                    <a:close/>
                  </a:path>
                  <a:path w="21600" h="21600" extrusionOk="0">
                    <a:moveTo>
                      <a:pt x="17049" y="19857"/>
                    </a:moveTo>
                    <a:lnTo>
                      <a:pt x="17049" y="19268"/>
                    </a:lnTo>
                    <a:lnTo>
                      <a:pt x="17049" y="18016"/>
                    </a:lnTo>
                    <a:lnTo>
                      <a:pt x="17049" y="16274"/>
                    </a:lnTo>
                    <a:lnTo>
                      <a:pt x="17049" y="14114"/>
                    </a:lnTo>
                    <a:lnTo>
                      <a:pt x="17049" y="11880"/>
                    </a:lnTo>
                    <a:lnTo>
                      <a:pt x="17049" y="9843"/>
                    </a:lnTo>
                    <a:lnTo>
                      <a:pt x="17049" y="8100"/>
                    </a:lnTo>
                    <a:lnTo>
                      <a:pt x="17049" y="7069"/>
                    </a:lnTo>
                    <a:lnTo>
                      <a:pt x="16942" y="6725"/>
                    </a:lnTo>
                    <a:lnTo>
                      <a:pt x="16836" y="6357"/>
                    </a:lnTo>
                    <a:lnTo>
                      <a:pt x="16686" y="6112"/>
                    </a:lnTo>
                    <a:lnTo>
                      <a:pt x="16472" y="5768"/>
                    </a:lnTo>
                    <a:lnTo>
                      <a:pt x="15746" y="5351"/>
                    </a:lnTo>
                    <a:lnTo>
                      <a:pt x="14849" y="4983"/>
                    </a:lnTo>
                    <a:lnTo>
                      <a:pt x="13951" y="4615"/>
                    </a:lnTo>
                    <a:lnTo>
                      <a:pt x="12862" y="4369"/>
                    </a:lnTo>
                    <a:lnTo>
                      <a:pt x="11879" y="4271"/>
                    </a:lnTo>
                    <a:lnTo>
                      <a:pt x="10832" y="4197"/>
                    </a:lnTo>
                    <a:lnTo>
                      <a:pt x="9828" y="4271"/>
                    </a:lnTo>
                    <a:lnTo>
                      <a:pt x="8845" y="4369"/>
                    </a:lnTo>
                    <a:lnTo>
                      <a:pt x="7734" y="4615"/>
                    </a:lnTo>
                    <a:lnTo>
                      <a:pt x="6751" y="4983"/>
                    </a:lnTo>
                    <a:lnTo>
                      <a:pt x="5961" y="5351"/>
                    </a:lnTo>
                    <a:lnTo>
                      <a:pt x="5234" y="5768"/>
                    </a:lnTo>
                    <a:lnTo>
                      <a:pt x="4914" y="6112"/>
                    </a:lnTo>
                    <a:lnTo>
                      <a:pt x="4764" y="6357"/>
                    </a:lnTo>
                    <a:lnTo>
                      <a:pt x="4658" y="6725"/>
                    </a:lnTo>
                    <a:lnTo>
                      <a:pt x="4658" y="7069"/>
                    </a:lnTo>
                    <a:lnTo>
                      <a:pt x="4658" y="8100"/>
                    </a:lnTo>
                    <a:lnTo>
                      <a:pt x="4658" y="9843"/>
                    </a:lnTo>
                    <a:lnTo>
                      <a:pt x="4658" y="11880"/>
                    </a:lnTo>
                    <a:lnTo>
                      <a:pt x="4658" y="14114"/>
                    </a:lnTo>
                    <a:lnTo>
                      <a:pt x="4658" y="16274"/>
                    </a:lnTo>
                    <a:lnTo>
                      <a:pt x="4658" y="18016"/>
                    </a:lnTo>
                    <a:lnTo>
                      <a:pt x="4658" y="19268"/>
                    </a:lnTo>
                    <a:lnTo>
                      <a:pt x="4658" y="19857"/>
                    </a:lnTo>
                  </a:path>
                </a:pathLst>
              </a:cu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chair3">
                <a:extLst>
                  <a:ext uri="{FF2B5EF4-FFF2-40B4-BE49-F238E27FC236}">
                    <a16:creationId xmlns:a16="http://schemas.microsoft.com/office/drawing/2014/main" id="{8E020DFA-E997-EE7F-9EC8-A01BE2A9EE44}"/>
                  </a:ext>
                </a:extLst>
              </p:cNvPr>
              <p:cNvSpPr>
                <a:spLocks noEditPoints="1" noChangeArrowheads="1"/>
              </p:cNvSpPr>
              <p:nvPr/>
            </p:nvSpPr>
            <p:spPr bwMode="auto">
              <a:xfrm rot="10800000">
                <a:off x="134" y="66"/>
                <a:ext cx="36" cy="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800 w 21600"/>
                  <a:gd name="T13" fmla="*/ 6720 h 21600"/>
                  <a:gd name="T14" fmla="*/ 16800 w 21600"/>
                  <a:gd name="T15" fmla="*/ 1968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0661" y="21600"/>
                    </a:moveTo>
                    <a:lnTo>
                      <a:pt x="11964" y="21600"/>
                    </a:lnTo>
                    <a:lnTo>
                      <a:pt x="12969" y="21477"/>
                    </a:lnTo>
                    <a:lnTo>
                      <a:pt x="13951" y="21379"/>
                    </a:lnTo>
                    <a:lnTo>
                      <a:pt x="14742" y="21134"/>
                    </a:lnTo>
                    <a:lnTo>
                      <a:pt x="15575" y="20765"/>
                    </a:lnTo>
                    <a:lnTo>
                      <a:pt x="16152" y="20520"/>
                    </a:lnTo>
                    <a:lnTo>
                      <a:pt x="16579" y="20225"/>
                    </a:lnTo>
                    <a:lnTo>
                      <a:pt x="16942" y="19857"/>
                    </a:lnTo>
                    <a:lnTo>
                      <a:pt x="17455" y="20520"/>
                    </a:lnTo>
                    <a:lnTo>
                      <a:pt x="17989" y="21011"/>
                    </a:lnTo>
                    <a:lnTo>
                      <a:pt x="18459" y="21379"/>
                    </a:lnTo>
                    <a:lnTo>
                      <a:pt x="19079" y="21477"/>
                    </a:lnTo>
                    <a:lnTo>
                      <a:pt x="19656" y="21477"/>
                    </a:lnTo>
                    <a:lnTo>
                      <a:pt x="20275" y="21379"/>
                    </a:lnTo>
                    <a:lnTo>
                      <a:pt x="20660" y="21011"/>
                    </a:lnTo>
                    <a:lnTo>
                      <a:pt x="21173" y="20643"/>
                    </a:lnTo>
                    <a:lnTo>
                      <a:pt x="21386" y="20225"/>
                    </a:lnTo>
                    <a:lnTo>
                      <a:pt x="21600" y="19636"/>
                    </a:lnTo>
                    <a:lnTo>
                      <a:pt x="21600" y="19145"/>
                    </a:lnTo>
                    <a:lnTo>
                      <a:pt x="21600" y="18605"/>
                    </a:lnTo>
                    <a:lnTo>
                      <a:pt x="21386" y="18115"/>
                    </a:lnTo>
                    <a:lnTo>
                      <a:pt x="21066" y="17525"/>
                    </a:lnTo>
                    <a:lnTo>
                      <a:pt x="20660" y="17108"/>
                    </a:lnTo>
                    <a:lnTo>
                      <a:pt x="20275" y="16740"/>
                    </a:lnTo>
                    <a:lnTo>
                      <a:pt x="20275" y="10628"/>
                    </a:lnTo>
                    <a:lnTo>
                      <a:pt x="20275" y="5695"/>
                    </a:lnTo>
                    <a:lnTo>
                      <a:pt x="20275" y="5105"/>
                    </a:lnTo>
                    <a:lnTo>
                      <a:pt x="20190" y="4492"/>
                    </a:lnTo>
                    <a:lnTo>
                      <a:pt x="19976" y="4075"/>
                    </a:lnTo>
                    <a:lnTo>
                      <a:pt x="19763" y="3485"/>
                    </a:lnTo>
                    <a:lnTo>
                      <a:pt x="19442" y="2995"/>
                    </a:lnTo>
                    <a:lnTo>
                      <a:pt x="19079" y="2455"/>
                    </a:lnTo>
                    <a:lnTo>
                      <a:pt x="18673" y="2086"/>
                    </a:lnTo>
                    <a:lnTo>
                      <a:pt x="18139" y="1620"/>
                    </a:lnTo>
                    <a:lnTo>
                      <a:pt x="17562" y="1325"/>
                    </a:lnTo>
                    <a:lnTo>
                      <a:pt x="16836" y="957"/>
                    </a:lnTo>
                    <a:lnTo>
                      <a:pt x="16045" y="589"/>
                    </a:lnTo>
                    <a:lnTo>
                      <a:pt x="15169" y="344"/>
                    </a:lnTo>
                    <a:lnTo>
                      <a:pt x="14272" y="245"/>
                    </a:lnTo>
                    <a:lnTo>
                      <a:pt x="13182" y="123"/>
                    </a:lnTo>
                    <a:lnTo>
                      <a:pt x="12028" y="0"/>
                    </a:lnTo>
                    <a:lnTo>
                      <a:pt x="10832" y="0"/>
                    </a:lnTo>
                    <a:lnTo>
                      <a:pt x="9572" y="0"/>
                    </a:lnTo>
                    <a:lnTo>
                      <a:pt x="8418" y="123"/>
                    </a:lnTo>
                    <a:lnTo>
                      <a:pt x="7328" y="245"/>
                    </a:lnTo>
                    <a:lnTo>
                      <a:pt x="6431" y="344"/>
                    </a:lnTo>
                    <a:lnTo>
                      <a:pt x="5555" y="589"/>
                    </a:lnTo>
                    <a:lnTo>
                      <a:pt x="4764" y="957"/>
                    </a:lnTo>
                    <a:lnTo>
                      <a:pt x="4038" y="1325"/>
                    </a:lnTo>
                    <a:lnTo>
                      <a:pt x="3461" y="1620"/>
                    </a:lnTo>
                    <a:lnTo>
                      <a:pt x="2927" y="2086"/>
                    </a:lnTo>
                    <a:lnTo>
                      <a:pt x="2521" y="2455"/>
                    </a:lnTo>
                    <a:lnTo>
                      <a:pt x="2158" y="2995"/>
                    </a:lnTo>
                    <a:lnTo>
                      <a:pt x="1837" y="3485"/>
                    </a:lnTo>
                    <a:lnTo>
                      <a:pt x="1624" y="4075"/>
                    </a:lnTo>
                    <a:lnTo>
                      <a:pt x="1410" y="4492"/>
                    </a:lnTo>
                    <a:lnTo>
                      <a:pt x="1303" y="5105"/>
                    </a:lnTo>
                    <a:lnTo>
                      <a:pt x="1303" y="5695"/>
                    </a:lnTo>
                    <a:lnTo>
                      <a:pt x="1303" y="10874"/>
                    </a:lnTo>
                    <a:lnTo>
                      <a:pt x="1303" y="16740"/>
                    </a:lnTo>
                    <a:lnTo>
                      <a:pt x="940" y="17108"/>
                    </a:lnTo>
                    <a:lnTo>
                      <a:pt x="534" y="17525"/>
                    </a:lnTo>
                    <a:lnTo>
                      <a:pt x="214" y="18115"/>
                    </a:lnTo>
                    <a:lnTo>
                      <a:pt x="0" y="18605"/>
                    </a:lnTo>
                    <a:lnTo>
                      <a:pt x="0" y="19145"/>
                    </a:lnTo>
                    <a:lnTo>
                      <a:pt x="0" y="19636"/>
                    </a:lnTo>
                    <a:lnTo>
                      <a:pt x="214" y="20225"/>
                    </a:lnTo>
                    <a:lnTo>
                      <a:pt x="427" y="20643"/>
                    </a:lnTo>
                    <a:lnTo>
                      <a:pt x="833" y="21011"/>
                    </a:lnTo>
                    <a:lnTo>
                      <a:pt x="1303" y="21379"/>
                    </a:lnTo>
                    <a:lnTo>
                      <a:pt x="1944" y="21477"/>
                    </a:lnTo>
                    <a:lnTo>
                      <a:pt x="2521" y="21477"/>
                    </a:lnTo>
                    <a:lnTo>
                      <a:pt x="3141" y="21379"/>
                    </a:lnTo>
                    <a:lnTo>
                      <a:pt x="3611" y="21011"/>
                    </a:lnTo>
                    <a:lnTo>
                      <a:pt x="4145" y="20520"/>
                    </a:lnTo>
                    <a:lnTo>
                      <a:pt x="4658" y="19857"/>
                    </a:lnTo>
                    <a:lnTo>
                      <a:pt x="4914" y="20225"/>
                    </a:lnTo>
                    <a:lnTo>
                      <a:pt x="5448" y="20520"/>
                    </a:lnTo>
                    <a:lnTo>
                      <a:pt x="6025" y="20765"/>
                    </a:lnTo>
                    <a:lnTo>
                      <a:pt x="6751" y="21134"/>
                    </a:lnTo>
                    <a:lnTo>
                      <a:pt x="7542" y="21379"/>
                    </a:lnTo>
                    <a:lnTo>
                      <a:pt x="8418" y="21477"/>
                    </a:lnTo>
                    <a:lnTo>
                      <a:pt x="9465" y="21600"/>
                    </a:lnTo>
                    <a:lnTo>
                      <a:pt x="10661" y="21600"/>
                    </a:lnTo>
                    <a:close/>
                  </a:path>
                  <a:path w="21600" h="21600" extrusionOk="0">
                    <a:moveTo>
                      <a:pt x="17049" y="19857"/>
                    </a:moveTo>
                    <a:lnTo>
                      <a:pt x="17049" y="19268"/>
                    </a:lnTo>
                    <a:lnTo>
                      <a:pt x="17049" y="18016"/>
                    </a:lnTo>
                    <a:lnTo>
                      <a:pt x="17049" y="16274"/>
                    </a:lnTo>
                    <a:lnTo>
                      <a:pt x="17049" y="14114"/>
                    </a:lnTo>
                    <a:lnTo>
                      <a:pt x="17049" y="11880"/>
                    </a:lnTo>
                    <a:lnTo>
                      <a:pt x="17049" y="9843"/>
                    </a:lnTo>
                    <a:lnTo>
                      <a:pt x="17049" y="8100"/>
                    </a:lnTo>
                    <a:lnTo>
                      <a:pt x="17049" y="7069"/>
                    </a:lnTo>
                    <a:lnTo>
                      <a:pt x="16942" y="6725"/>
                    </a:lnTo>
                    <a:lnTo>
                      <a:pt x="16836" y="6357"/>
                    </a:lnTo>
                    <a:lnTo>
                      <a:pt x="16686" y="6112"/>
                    </a:lnTo>
                    <a:lnTo>
                      <a:pt x="16472" y="5768"/>
                    </a:lnTo>
                    <a:lnTo>
                      <a:pt x="15746" y="5351"/>
                    </a:lnTo>
                    <a:lnTo>
                      <a:pt x="14849" y="4983"/>
                    </a:lnTo>
                    <a:lnTo>
                      <a:pt x="13951" y="4615"/>
                    </a:lnTo>
                    <a:lnTo>
                      <a:pt x="12862" y="4369"/>
                    </a:lnTo>
                    <a:lnTo>
                      <a:pt x="11879" y="4271"/>
                    </a:lnTo>
                    <a:lnTo>
                      <a:pt x="10832" y="4197"/>
                    </a:lnTo>
                    <a:lnTo>
                      <a:pt x="9828" y="4271"/>
                    </a:lnTo>
                    <a:lnTo>
                      <a:pt x="8845" y="4369"/>
                    </a:lnTo>
                    <a:lnTo>
                      <a:pt x="7734" y="4615"/>
                    </a:lnTo>
                    <a:lnTo>
                      <a:pt x="6751" y="4983"/>
                    </a:lnTo>
                    <a:lnTo>
                      <a:pt x="5961" y="5351"/>
                    </a:lnTo>
                    <a:lnTo>
                      <a:pt x="5234" y="5768"/>
                    </a:lnTo>
                    <a:lnTo>
                      <a:pt x="4914" y="6112"/>
                    </a:lnTo>
                    <a:lnTo>
                      <a:pt x="4764" y="6357"/>
                    </a:lnTo>
                    <a:lnTo>
                      <a:pt x="4658" y="6725"/>
                    </a:lnTo>
                    <a:lnTo>
                      <a:pt x="4658" y="7069"/>
                    </a:lnTo>
                    <a:lnTo>
                      <a:pt x="4658" y="8100"/>
                    </a:lnTo>
                    <a:lnTo>
                      <a:pt x="4658" y="9843"/>
                    </a:lnTo>
                    <a:lnTo>
                      <a:pt x="4658" y="11880"/>
                    </a:lnTo>
                    <a:lnTo>
                      <a:pt x="4658" y="14114"/>
                    </a:lnTo>
                    <a:lnTo>
                      <a:pt x="4658" y="16274"/>
                    </a:lnTo>
                    <a:lnTo>
                      <a:pt x="4658" y="18016"/>
                    </a:lnTo>
                    <a:lnTo>
                      <a:pt x="4658" y="19268"/>
                    </a:lnTo>
                    <a:lnTo>
                      <a:pt x="4658" y="19857"/>
                    </a:lnTo>
                  </a:path>
                </a:pathLst>
              </a:cu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BD3EBF79-D43E-0031-20B2-47D8E2BF6027}"/>
                </a:ext>
              </a:extLst>
            </p:cNvPr>
            <p:cNvSpPr txBox="1"/>
            <p:nvPr/>
          </p:nvSpPr>
          <p:spPr>
            <a:xfrm rot="16200000">
              <a:off x="1239163" y="2422843"/>
              <a:ext cx="7685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TLC(S)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FA0E9AB-6C40-78D5-6CB6-2D6064489679}"/>
              </a:ext>
            </a:extLst>
          </p:cNvPr>
          <p:cNvGrpSpPr/>
          <p:nvPr/>
        </p:nvGrpSpPr>
        <p:grpSpPr>
          <a:xfrm>
            <a:off x="6555391" y="467234"/>
            <a:ext cx="1136557" cy="734612"/>
            <a:chOff x="6555391" y="467234"/>
            <a:chExt cx="1136557" cy="734612"/>
          </a:xfrm>
        </p:grpSpPr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B3CEB81E-1E21-D437-52B2-A49D63A90DCC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6596619" y="467234"/>
              <a:ext cx="1054100" cy="420693"/>
              <a:chOff x="0" y="0"/>
              <a:chExt cx="216" cy="111"/>
            </a:xfrm>
            <a:solidFill>
              <a:srgbClr val="C9D6ED"/>
            </a:solidFill>
          </p:grpSpPr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06FBC041-2F35-2ACA-D30C-2F96E59BF1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216" cy="68"/>
              </a:xfrm>
              <a:prstGeom prst="rect">
                <a:avLst/>
              </a:prstGeom>
              <a:grpFill/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lnSpc>
                    <a:spcPts val="900"/>
                  </a:lnSpc>
                  <a:defRPr sz="1000"/>
                </a:pPr>
                <a:r>
                  <a:rPr lang="en-US" sz="1000" b="0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            </a:t>
                </a:r>
                <a:r>
                  <a:rPr lang="en-US" sz="1000" dirty="0">
                    <a:solidFill>
                      <a:srgbClr val="000000"/>
                    </a:solidFill>
                    <a:latin typeface="Arial"/>
                    <a:cs typeface="Arial"/>
                  </a:rPr>
                  <a:t>8</a:t>
                </a:r>
                <a:endPara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16" name="chair3">
                <a:extLst>
                  <a:ext uri="{FF2B5EF4-FFF2-40B4-BE49-F238E27FC236}">
                    <a16:creationId xmlns:a16="http://schemas.microsoft.com/office/drawing/2014/main" id="{DE6B95DA-9F66-A8BD-1941-ADCF86C573AB}"/>
                  </a:ext>
                </a:extLst>
              </p:cNvPr>
              <p:cNvSpPr>
                <a:spLocks noEditPoints="1" noChangeArrowheads="1"/>
              </p:cNvSpPr>
              <p:nvPr/>
            </p:nvSpPr>
            <p:spPr bwMode="auto">
              <a:xfrm rot="10800000">
                <a:off x="52" y="66"/>
                <a:ext cx="36" cy="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800 w 21600"/>
                  <a:gd name="T13" fmla="*/ 6720 h 21600"/>
                  <a:gd name="T14" fmla="*/ 16800 w 21600"/>
                  <a:gd name="T15" fmla="*/ 1968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0661" y="21600"/>
                    </a:moveTo>
                    <a:lnTo>
                      <a:pt x="11964" y="21600"/>
                    </a:lnTo>
                    <a:lnTo>
                      <a:pt x="12969" y="21477"/>
                    </a:lnTo>
                    <a:lnTo>
                      <a:pt x="13951" y="21379"/>
                    </a:lnTo>
                    <a:lnTo>
                      <a:pt x="14742" y="21134"/>
                    </a:lnTo>
                    <a:lnTo>
                      <a:pt x="15575" y="20765"/>
                    </a:lnTo>
                    <a:lnTo>
                      <a:pt x="16152" y="20520"/>
                    </a:lnTo>
                    <a:lnTo>
                      <a:pt x="16579" y="20225"/>
                    </a:lnTo>
                    <a:lnTo>
                      <a:pt x="16942" y="19857"/>
                    </a:lnTo>
                    <a:lnTo>
                      <a:pt x="17455" y="20520"/>
                    </a:lnTo>
                    <a:lnTo>
                      <a:pt x="17989" y="21011"/>
                    </a:lnTo>
                    <a:lnTo>
                      <a:pt x="18459" y="21379"/>
                    </a:lnTo>
                    <a:lnTo>
                      <a:pt x="19079" y="21477"/>
                    </a:lnTo>
                    <a:lnTo>
                      <a:pt x="19656" y="21477"/>
                    </a:lnTo>
                    <a:lnTo>
                      <a:pt x="20275" y="21379"/>
                    </a:lnTo>
                    <a:lnTo>
                      <a:pt x="20660" y="21011"/>
                    </a:lnTo>
                    <a:lnTo>
                      <a:pt x="21173" y="20643"/>
                    </a:lnTo>
                    <a:lnTo>
                      <a:pt x="21386" y="20225"/>
                    </a:lnTo>
                    <a:lnTo>
                      <a:pt x="21600" y="19636"/>
                    </a:lnTo>
                    <a:lnTo>
                      <a:pt x="21600" y="19145"/>
                    </a:lnTo>
                    <a:lnTo>
                      <a:pt x="21600" y="18605"/>
                    </a:lnTo>
                    <a:lnTo>
                      <a:pt x="21386" y="18115"/>
                    </a:lnTo>
                    <a:lnTo>
                      <a:pt x="21066" y="17525"/>
                    </a:lnTo>
                    <a:lnTo>
                      <a:pt x="20660" y="17108"/>
                    </a:lnTo>
                    <a:lnTo>
                      <a:pt x="20275" y="16740"/>
                    </a:lnTo>
                    <a:lnTo>
                      <a:pt x="20275" y="10628"/>
                    </a:lnTo>
                    <a:lnTo>
                      <a:pt x="20275" y="5695"/>
                    </a:lnTo>
                    <a:lnTo>
                      <a:pt x="20275" y="5105"/>
                    </a:lnTo>
                    <a:lnTo>
                      <a:pt x="20190" y="4492"/>
                    </a:lnTo>
                    <a:lnTo>
                      <a:pt x="19976" y="4075"/>
                    </a:lnTo>
                    <a:lnTo>
                      <a:pt x="19763" y="3485"/>
                    </a:lnTo>
                    <a:lnTo>
                      <a:pt x="19442" y="2995"/>
                    </a:lnTo>
                    <a:lnTo>
                      <a:pt x="19079" y="2455"/>
                    </a:lnTo>
                    <a:lnTo>
                      <a:pt x="18673" y="2086"/>
                    </a:lnTo>
                    <a:lnTo>
                      <a:pt x="18139" y="1620"/>
                    </a:lnTo>
                    <a:lnTo>
                      <a:pt x="17562" y="1325"/>
                    </a:lnTo>
                    <a:lnTo>
                      <a:pt x="16836" y="957"/>
                    </a:lnTo>
                    <a:lnTo>
                      <a:pt x="16045" y="589"/>
                    </a:lnTo>
                    <a:lnTo>
                      <a:pt x="15169" y="344"/>
                    </a:lnTo>
                    <a:lnTo>
                      <a:pt x="14272" y="245"/>
                    </a:lnTo>
                    <a:lnTo>
                      <a:pt x="13182" y="123"/>
                    </a:lnTo>
                    <a:lnTo>
                      <a:pt x="12028" y="0"/>
                    </a:lnTo>
                    <a:lnTo>
                      <a:pt x="10832" y="0"/>
                    </a:lnTo>
                    <a:lnTo>
                      <a:pt x="9572" y="0"/>
                    </a:lnTo>
                    <a:lnTo>
                      <a:pt x="8418" y="123"/>
                    </a:lnTo>
                    <a:lnTo>
                      <a:pt x="7328" y="245"/>
                    </a:lnTo>
                    <a:lnTo>
                      <a:pt x="6431" y="344"/>
                    </a:lnTo>
                    <a:lnTo>
                      <a:pt x="5555" y="589"/>
                    </a:lnTo>
                    <a:lnTo>
                      <a:pt x="4764" y="957"/>
                    </a:lnTo>
                    <a:lnTo>
                      <a:pt x="4038" y="1325"/>
                    </a:lnTo>
                    <a:lnTo>
                      <a:pt x="3461" y="1620"/>
                    </a:lnTo>
                    <a:lnTo>
                      <a:pt x="2927" y="2086"/>
                    </a:lnTo>
                    <a:lnTo>
                      <a:pt x="2521" y="2455"/>
                    </a:lnTo>
                    <a:lnTo>
                      <a:pt x="2158" y="2995"/>
                    </a:lnTo>
                    <a:lnTo>
                      <a:pt x="1837" y="3485"/>
                    </a:lnTo>
                    <a:lnTo>
                      <a:pt x="1624" y="4075"/>
                    </a:lnTo>
                    <a:lnTo>
                      <a:pt x="1410" y="4492"/>
                    </a:lnTo>
                    <a:lnTo>
                      <a:pt x="1303" y="5105"/>
                    </a:lnTo>
                    <a:lnTo>
                      <a:pt x="1303" y="5695"/>
                    </a:lnTo>
                    <a:lnTo>
                      <a:pt x="1303" y="10874"/>
                    </a:lnTo>
                    <a:lnTo>
                      <a:pt x="1303" y="16740"/>
                    </a:lnTo>
                    <a:lnTo>
                      <a:pt x="940" y="17108"/>
                    </a:lnTo>
                    <a:lnTo>
                      <a:pt x="534" y="17525"/>
                    </a:lnTo>
                    <a:lnTo>
                      <a:pt x="214" y="18115"/>
                    </a:lnTo>
                    <a:lnTo>
                      <a:pt x="0" y="18605"/>
                    </a:lnTo>
                    <a:lnTo>
                      <a:pt x="0" y="19145"/>
                    </a:lnTo>
                    <a:lnTo>
                      <a:pt x="0" y="19636"/>
                    </a:lnTo>
                    <a:lnTo>
                      <a:pt x="214" y="20225"/>
                    </a:lnTo>
                    <a:lnTo>
                      <a:pt x="427" y="20643"/>
                    </a:lnTo>
                    <a:lnTo>
                      <a:pt x="833" y="21011"/>
                    </a:lnTo>
                    <a:lnTo>
                      <a:pt x="1303" y="21379"/>
                    </a:lnTo>
                    <a:lnTo>
                      <a:pt x="1944" y="21477"/>
                    </a:lnTo>
                    <a:lnTo>
                      <a:pt x="2521" y="21477"/>
                    </a:lnTo>
                    <a:lnTo>
                      <a:pt x="3141" y="21379"/>
                    </a:lnTo>
                    <a:lnTo>
                      <a:pt x="3611" y="21011"/>
                    </a:lnTo>
                    <a:lnTo>
                      <a:pt x="4145" y="20520"/>
                    </a:lnTo>
                    <a:lnTo>
                      <a:pt x="4658" y="19857"/>
                    </a:lnTo>
                    <a:lnTo>
                      <a:pt x="4914" y="20225"/>
                    </a:lnTo>
                    <a:lnTo>
                      <a:pt x="5448" y="20520"/>
                    </a:lnTo>
                    <a:lnTo>
                      <a:pt x="6025" y="20765"/>
                    </a:lnTo>
                    <a:lnTo>
                      <a:pt x="6751" y="21134"/>
                    </a:lnTo>
                    <a:lnTo>
                      <a:pt x="7542" y="21379"/>
                    </a:lnTo>
                    <a:lnTo>
                      <a:pt x="8418" y="21477"/>
                    </a:lnTo>
                    <a:lnTo>
                      <a:pt x="9465" y="21600"/>
                    </a:lnTo>
                    <a:lnTo>
                      <a:pt x="10661" y="21600"/>
                    </a:lnTo>
                    <a:close/>
                  </a:path>
                  <a:path w="21600" h="21600" extrusionOk="0">
                    <a:moveTo>
                      <a:pt x="17049" y="19857"/>
                    </a:moveTo>
                    <a:lnTo>
                      <a:pt x="17049" y="19268"/>
                    </a:lnTo>
                    <a:lnTo>
                      <a:pt x="17049" y="18016"/>
                    </a:lnTo>
                    <a:lnTo>
                      <a:pt x="17049" y="16274"/>
                    </a:lnTo>
                    <a:lnTo>
                      <a:pt x="17049" y="14114"/>
                    </a:lnTo>
                    <a:lnTo>
                      <a:pt x="17049" y="11880"/>
                    </a:lnTo>
                    <a:lnTo>
                      <a:pt x="17049" y="9843"/>
                    </a:lnTo>
                    <a:lnTo>
                      <a:pt x="17049" y="8100"/>
                    </a:lnTo>
                    <a:lnTo>
                      <a:pt x="17049" y="7069"/>
                    </a:lnTo>
                    <a:lnTo>
                      <a:pt x="16942" y="6725"/>
                    </a:lnTo>
                    <a:lnTo>
                      <a:pt x="16836" y="6357"/>
                    </a:lnTo>
                    <a:lnTo>
                      <a:pt x="16686" y="6112"/>
                    </a:lnTo>
                    <a:lnTo>
                      <a:pt x="16472" y="5768"/>
                    </a:lnTo>
                    <a:lnTo>
                      <a:pt x="15746" y="5351"/>
                    </a:lnTo>
                    <a:lnTo>
                      <a:pt x="14849" y="4983"/>
                    </a:lnTo>
                    <a:lnTo>
                      <a:pt x="13951" y="4615"/>
                    </a:lnTo>
                    <a:lnTo>
                      <a:pt x="12862" y="4369"/>
                    </a:lnTo>
                    <a:lnTo>
                      <a:pt x="11879" y="4271"/>
                    </a:lnTo>
                    <a:lnTo>
                      <a:pt x="10832" y="4197"/>
                    </a:lnTo>
                    <a:lnTo>
                      <a:pt x="9828" y="4271"/>
                    </a:lnTo>
                    <a:lnTo>
                      <a:pt x="8845" y="4369"/>
                    </a:lnTo>
                    <a:lnTo>
                      <a:pt x="7734" y="4615"/>
                    </a:lnTo>
                    <a:lnTo>
                      <a:pt x="6751" y="4983"/>
                    </a:lnTo>
                    <a:lnTo>
                      <a:pt x="5961" y="5351"/>
                    </a:lnTo>
                    <a:lnTo>
                      <a:pt x="5234" y="5768"/>
                    </a:lnTo>
                    <a:lnTo>
                      <a:pt x="4914" y="6112"/>
                    </a:lnTo>
                    <a:lnTo>
                      <a:pt x="4764" y="6357"/>
                    </a:lnTo>
                    <a:lnTo>
                      <a:pt x="4658" y="6725"/>
                    </a:lnTo>
                    <a:lnTo>
                      <a:pt x="4658" y="7069"/>
                    </a:lnTo>
                    <a:lnTo>
                      <a:pt x="4658" y="8100"/>
                    </a:lnTo>
                    <a:lnTo>
                      <a:pt x="4658" y="9843"/>
                    </a:lnTo>
                    <a:lnTo>
                      <a:pt x="4658" y="11880"/>
                    </a:lnTo>
                    <a:lnTo>
                      <a:pt x="4658" y="14114"/>
                    </a:lnTo>
                    <a:lnTo>
                      <a:pt x="4658" y="16274"/>
                    </a:lnTo>
                    <a:lnTo>
                      <a:pt x="4658" y="18016"/>
                    </a:lnTo>
                    <a:lnTo>
                      <a:pt x="4658" y="19268"/>
                    </a:lnTo>
                    <a:lnTo>
                      <a:pt x="4658" y="19857"/>
                    </a:lnTo>
                  </a:path>
                </a:pathLst>
              </a:cu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chair3">
                <a:extLst>
                  <a:ext uri="{FF2B5EF4-FFF2-40B4-BE49-F238E27FC236}">
                    <a16:creationId xmlns:a16="http://schemas.microsoft.com/office/drawing/2014/main" id="{93294DAE-2924-81B8-335A-67F379D92719}"/>
                  </a:ext>
                </a:extLst>
              </p:cNvPr>
              <p:cNvSpPr>
                <a:spLocks noEditPoints="1" noChangeArrowheads="1"/>
              </p:cNvSpPr>
              <p:nvPr/>
            </p:nvSpPr>
            <p:spPr bwMode="auto">
              <a:xfrm rot="10800000">
                <a:off x="134" y="66"/>
                <a:ext cx="36" cy="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800 w 21600"/>
                  <a:gd name="T13" fmla="*/ 6720 h 21600"/>
                  <a:gd name="T14" fmla="*/ 16800 w 21600"/>
                  <a:gd name="T15" fmla="*/ 1968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0661" y="21600"/>
                    </a:moveTo>
                    <a:lnTo>
                      <a:pt x="11964" y="21600"/>
                    </a:lnTo>
                    <a:lnTo>
                      <a:pt x="12969" y="21477"/>
                    </a:lnTo>
                    <a:lnTo>
                      <a:pt x="13951" y="21379"/>
                    </a:lnTo>
                    <a:lnTo>
                      <a:pt x="14742" y="21134"/>
                    </a:lnTo>
                    <a:lnTo>
                      <a:pt x="15575" y="20765"/>
                    </a:lnTo>
                    <a:lnTo>
                      <a:pt x="16152" y="20520"/>
                    </a:lnTo>
                    <a:lnTo>
                      <a:pt x="16579" y="20225"/>
                    </a:lnTo>
                    <a:lnTo>
                      <a:pt x="16942" y="19857"/>
                    </a:lnTo>
                    <a:lnTo>
                      <a:pt x="17455" y="20520"/>
                    </a:lnTo>
                    <a:lnTo>
                      <a:pt x="17989" y="21011"/>
                    </a:lnTo>
                    <a:lnTo>
                      <a:pt x="18459" y="21379"/>
                    </a:lnTo>
                    <a:lnTo>
                      <a:pt x="19079" y="21477"/>
                    </a:lnTo>
                    <a:lnTo>
                      <a:pt x="19656" y="21477"/>
                    </a:lnTo>
                    <a:lnTo>
                      <a:pt x="20275" y="21379"/>
                    </a:lnTo>
                    <a:lnTo>
                      <a:pt x="20660" y="21011"/>
                    </a:lnTo>
                    <a:lnTo>
                      <a:pt x="21173" y="20643"/>
                    </a:lnTo>
                    <a:lnTo>
                      <a:pt x="21386" y="20225"/>
                    </a:lnTo>
                    <a:lnTo>
                      <a:pt x="21600" y="19636"/>
                    </a:lnTo>
                    <a:lnTo>
                      <a:pt x="21600" y="19145"/>
                    </a:lnTo>
                    <a:lnTo>
                      <a:pt x="21600" y="18605"/>
                    </a:lnTo>
                    <a:lnTo>
                      <a:pt x="21386" y="18115"/>
                    </a:lnTo>
                    <a:lnTo>
                      <a:pt x="21066" y="17525"/>
                    </a:lnTo>
                    <a:lnTo>
                      <a:pt x="20660" y="17108"/>
                    </a:lnTo>
                    <a:lnTo>
                      <a:pt x="20275" y="16740"/>
                    </a:lnTo>
                    <a:lnTo>
                      <a:pt x="20275" y="10628"/>
                    </a:lnTo>
                    <a:lnTo>
                      <a:pt x="20275" y="5695"/>
                    </a:lnTo>
                    <a:lnTo>
                      <a:pt x="20275" y="5105"/>
                    </a:lnTo>
                    <a:lnTo>
                      <a:pt x="20190" y="4492"/>
                    </a:lnTo>
                    <a:lnTo>
                      <a:pt x="19976" y="4075"/>
                    </a:lnTo>
                    <a:lnTo>
                      <a:pt x="19763" y="3485"/>
                    </a:lnTo>
                    <a:lnTo>
                      <a:pt x="19442" y="2995"/>
                    </a:lnTo>
                    <a:lnTo>
                      <a:pt x="19079" y="2455"/>
                    </a:lnTo>
                    <a:lnTo>
                      <a:pt x="18673" y="2086"/>
                    </a:lnTo>
                    <a:lnTo>
                      <a:pt x="18139" y="1620"/>
                    </a:lnTo>
                    <a:lnTo>
                      <a:pt x="17562" y="1325"/>
                    </a:lnTo>
                    <a:lnTo>
                      <a:pt x="16836" y="957"/>
                    </a:lnTo>
                    <a:lnTo>
                      <a:pt x="16045" y="589"/>
                    </a:lnTo>
                    <a:lnTo>
                      <a:pt x="15169" y="344"/>
                    </a:lnTo>
                    <a:lnTo>
                      <a:pt x="14272" y="245"/>
                    </a:lnTo>
                    <a:lnTo>
                      <a:pt x="13182" y="123"/>
                    </a:lnTo>
                    <a:lnTo>
                      <a:pt x="12028" y="0"/>
                    </a:lnTo>
                    <a:lnTo>
                      <a:pt x="10832" y="0"/>
                    </a:lnTo>
                    <a:lnTo>
                      <a:pt x="9572" y="0"/>
                    </a:lnTo>
                    <a:lnTo>
                      <a:pt x="8418" y="123"/>
                    </a:lnTo>
                    <a:lnTo>
                      <a:pt x="7328" y="245"/>
                    </a:lnTo>
                    <a:lnTo>
                      <a:pt x="6431" y="344"/>
                    </a:lnTo>
                    <a:lnTo>
                      <a:pt x="5555" y="589"/>
                    </a:lnTo>
                    <a:lnTo>
                      <a:pt x="4764" y="957"/>
                    </a:lnTo>
                    <a:lnTo>
                      <a:pt x="4038" y="1325"/>
                    </a:lnTo>
                    <a:lnTo>
                      <a:pt x="3461" y="1620"/>
                    </a:lnTo>
                    <a:lnTo>
                      <a:pt x="2927" y="2086"/>
                    </a:lnTo>
                    <a:lnTo>
                      <a:pt x="2521" y="2455"/>
                    </a:lnTo>
                    <a:lnTo>
                      <a:pt x="2158" y="2995"/>
                    </a:lnTo>
                    <a:lnTo>
                      <a:pt x="1837" y="3485"/>
                    </a:lnTo>
                    <a:lnTo>
                      <a:pt x="1624" y="4075"/>
                    </a:lnTo>
                    <a:lnTo>
                      <a:pt x="1410" y="4492"/>
                    </a:lnTo>
                    <a:lnTo>
                      <a:pt x="1303" y="5105"/>
                    </a:lnTo>
                    <a:lnTo>
                      <a:pt x="1303" y="5695"/>
                    </a:lnTo>
                    <a:lnTo>
                      <a:pt x="1303" y="10874"/>
                    </a:lnTo>
                    <a:lnTo>
                      <a:pt x="1303" y="16740"/>
                    </a:lnTo>
                    <a:lnTo>
                      <a:pt x="940" y="17108"/>
                    </a:lnTo>
                    <a:lnTo>
                      <a:pt x="534" y="17525"/>
                    </a:lnTo>
                    <a:lnTo>
                      <a:pt x="214" y="18115"/>
                    </a:lnTo>
                    <a:lnTo>
                      <a:pt x="0" y="18605"/>
                    </a:lnTo>
                    <a:lnTo>
                      <a:pt x="0" y="19145"/>
                    </a:lnTo>
                    <a:lnTo>
                      <a:pt x="0" y="19636"/>
                    </a:lnTo>
                    <a:lnTo>
                      <a:pt x="214" y="20225"/>
                    </a:lnTo>
                    <a:lnTo>
                      <a:pt x="427" y="20643"/>
                    </a:lnTo>
                    <a:lnTo>
                      <a:pt x="833" y="21011"/>
                    </a:lnTo>
                    <a:lnTo>
                      <a:pt x="1303" y="21379"/>
                    </a:lnTo>
                    <a:lnTo>
                      <a:pt x="1944" y="21477"/>
                    </a:lnTo>
                    <a:lnTo>
                      <a:pt x="2521" y="21477"/>
                    </a:lnTo>
                    <a:lnTo>
                      <a:pt x="3141" y="21379"/>
                    </a:lnTo>
                    <a:lnTo>
                      <a:pt x="3611" y="21011"/>
                    </a:lnTo>
                    <a:lnTo>
                      <a:pt x="4145" y="20520"/>
                    </a:lnTo>
                    <a:lnTo>
                      <a:pt x="4658" y="19857"/>
                    </a:lnTo>
                    <a:lnTo>
                      <a:pt x="4914" y="20225"/>
                    </a:lnTo>
                    <a:lnTo>
                      <a:pt x="5448" y="20520"/>
                    </a:lnTo>
                    <a:lnTo>
                      <a:pt x="6025" y="20765"/>
                    </a:lnTo>
                    <a:lnTo>
                      <a:pt x="6751" y="21134"/>
                    </a:lnTo>
                    <a:lnTo>
                      <a:pt x="7542" y="21379"/>
                    </a:lnTo>
                    <a:lnTo>
                      <a:pt x="8418" y="21477"/>
                    </a:lnTo>
                    <a:lnTo>
                      <a:pt x="9465" y="21600"/>
                    </a:lnTo>
                    <a:lnTo>
                      <a:pt x="10661" y="21600"/>
                    </a:lnTo>
                    <a:close/>
                  </a:path>
                  <a:path w="21600" h="21600" extrusionOk="0">
                    <a:moveTo>
                      <a:pt x="17049" y="19857"/>
                    </a:moveTo>
                    <a:lnTo>
                      <a:pt x="17049" y="19268"/>
                    </a:lnTo>
                    <a:lnTo>
                      <a:pt x="17049" y="18016"/>
                    </a:lnTo>
                    <a:lnTo>
                      <a:pt x="17049" y="16274"/>
                    </a:lnTo>
                    <a:lnTo>
                      <a:pt x="17049" y="14114"/>
                    </a:lnTo>
                    <a:lnTo>
                      <a:pt x="17049" y="11880"/>
                    </a:lnTo>
                    <a:lnTo>
                      <a:pt x="17049" y="9843"/>
                    </a:lnTo>
                    <a:lnTo>
                      <a:pt x="17049" y="8100"/>
                    </a:lnTo>
                    <a:lnTo>
                      <a:pt x="17049" y="7069"/>
                    </a:lnTo>
                    <a:lnTo>
                      <a:pt x="16942" y="6725"/>
                    </a:lnTo>
                    <a:lnTo>
                      <a:pt x="16836" y="6357"/>
                    </a:lnTo>
                    <a:lnTo>
                      <a:pt x="16686" y="6112"/>
                    </a:lnTo>
                    <a:lnTo>
                      <a:pt x="16472" y="5768"/>
                    </a:lnTo>
                    <a:lnTo>
                      <a:pt x="15746" y="5351"/>
                    </a:lnTo>
                    <a:lnTo>
                      <a:pt x="14849" y="4983"/>
                    </a:lnTo>
                    <a:lnTo>
                      <a:pt x="13951" y="4615"/>
                    </a:lnTo>
                    <a:lnTo>
                      <a:pt x="12862" y="4369"/>
                    </a:lnTo>
                    <a:lnTo>
                      <a:pt x="11879" y="4271"/>
                    </a:lnTo>
                    <a:lnTo>
                      <a:pt x="10832" y="4197"/>
                    </a:lnTo>
                    <a:lnTo>
                      <a:pt x="9828" y="4271"/>
                    </a:lnTo>
                    <a:lnTo>
                      <a:pt x="8845" y="4369"/>
                    </a:lnTo>
                    <a:lnTo>
                      <a:pt x="7734" y="4615"/>
                    </a:lnTo>
                    <a:lnTo>
                      <a:pt x="6751" y="4983"/>
                    </a:lnTo>
                    <a:lnTo>
                      <a:pt x="5961" y="5351"/>
                    </a:lnTo>
                    <a:lnTo>
                      <a:pt x="5234" y="5768"/>
                    </a:lnTo>
                    <a:lnTo>
                      <a:pt x="4914" y="6112"/>
                    </a:lnTo>
                    <a:lnTo>
                      <a:pt x="4764" y="6357"/>
                    </a:lnTo>
                    <a:lnTo>
                      <a:pt x="4658" y="6725"/>
                    </a:lnTo>
                    <a:lnTo>
                      <a:pt x="4658" y="7069"/>
                    </a:lnTo>
                    <a:lnTo>
                      <a:pt x="4658" y="8100"/>
                    </a:lnTo>
                    <a:lnTo>
                      <a:pt x="4658" y="9843"/>
                    </a:lnTo>
                    <a:lnTo>
                      <a:pt x="4658" y="11880"/>
                    </a:lnTo>
                    <a:lnTo>
                      <a:pt x="4658" y="14114"/>
                    </a:lnTo>
                    <a:lnTo>
                      <a:pt x="4658" y="16274"/>
                    </a:lnTo>
                    <a:lnTo>
                      <a:pt x="4658" y="18016"/>
                    </a:lnTo>
                    <a:lnTo>
                      <a:pt x="4658" y="19268"/>
                    </a:lnTo>
                    <a:lnTo>
                      <a:pt x="4658" y="19857"/>
                    </a:lnTo>
                  </a:path>
                </a:pathLst>
              </a:cu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732E9D78-9EF5-DC8D-B8DD-60CF624CEB78}"/>
                </a:ext>
              </a:extLst>
            </p:cNvPr>
            <p:cNvSpPr txBox="1"/>
            <p:nvPr/>
          </p:nvSpPr>
          <p:spPr>
            <a:xfrm>
              <a:off x="6555391" y="832514"/>
              <a:ext cx="11365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Aviv(S)(E)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10B55DD-5EB8-EA57-313B-2FC4C16777DD}"/>
              </a:ext>
            </a:extLst>
          </p:cNvPr>
          <p:cNvGrpSpPr>
            <a:grpSpLocks/>
          </p:cNvGrpSpPr>
          <p:nvPr/>
        </p:nvGrpSpPr>
        <p:grpSpPr bwMode="auto">
          <a:xfrm>
            <a:off x="4995295" y="2500146"/>
            <a:ext cx="1054100" cy="420693"/>
            <a:chOff x="0" y="0"/>
            <a:chExt cx="216" cy="111"/>
          </a:xfrm>
          <a:solidFill>
            <a:srgbClr val="C9D6ED"/>
          </a:solidFill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C16C2B3-8E46-360B-5F46-17656821E1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6" cy="68"/>
            </a:xfrm>
            <a:prstGeom prst="rect">
              <a:avLst/>
            </a:prstGeom>
            <a:grp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         19</a:t>
              </a:r>
            </a:p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</a:t>
              </a:r>
            </a:p>
          </p:txBody>
        </p:sp>
        <p:sp>
          <p:nvSpPr>
            <p:cNvPr id="17" name="chair3">
              <a:extLst>
                <a:ext uri="{FF2B5EF4-FFF2-40B4-BE49-F238E27FC236}">
                  <a16:creationId xmlns:a16="http://schemas.microsoft.com/office/drawing/2014/main" id="{2C33918D-E4DC-9ED4-106E-4FC116088C57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52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chair3">
              <a:extLst>
                <a:ext uri="{FF2B5EF4-FFF2-40B4-BE49-F238E27FC236}">
                  <a16:creationId xmlns:a16="http://schemas.microsoft.com/office/drawing/2014/main" id="{D5FF0EE5-3856-9E93-DAEC-5521C536BD96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134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5" name="TextBox 124">
            <a:extLst>
              <a:ext uri="{FF2B5EF4-FFF2-40B4-BE49-F238E27FC236}">
                <a16:creationId xmlns:a16="http://schemas.microsoft.com/office/drawing/2014/main" id="{55720C19-0A4E-1E2D-9C7F-5D6B0402D9AC}"/>
              </a:ext>
            </a:extLst>
          </p:cNvPr>
          <p:cNvSpPr txBox="1"/>
          <p:nvPr/>
        </p:nvSpPr>
        <p:spPr>
          <a:xfrm>
            <a:off x="5033737" y="2130628"/>
            <a:ext cx="1104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FL DOT(S)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1AE0DF48-A7BE-D7A0-7FE3-6036A3F2004F}"/>
              </a:ext>
            </a:extLst>
          </p:cNvPr>
          <p:cNvSpPr txBox="1"/>
          <p:nvPr/>
        </p:nvSpPr>
        <p:spPr>
          <a:xfrm>
            <a:off x="3781280" y="955741"/>
            <a:ext cx="985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Pharm</a:t>
            </a:r>
          </a:p>
          <a:p>
            <a:r>
              <a:rPr lang="en-US" b="1" dirty="0">
                <a:solidFill>
                  <a:srgbClr val="FF0000"/>
                </a:solidFill>
              </a:rPr>
              <a:t>Stand(S)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EC1C8AE8-3A33-E99D-7B89-AFE2E1576A27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9334115" y="3751127"/>
            <a:ext cx="1054100" cy="420693"/>
            <a:chOff x="0" y="0"/>
            <a:chExt cx="216" cy="111"/>
          </a:xfrm>
          <a:solidFill>
            <a:srgbClr val="C9D6ED"/>
          </a:solidFill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20919C96-E224-888B-B415-C3EAADD23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6" cy="68"/>
            </a:xfrm>
            <a:prstGeom prst="rect">
              <a:avLst/>
            </a:prstGeom>
            <a:grp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         </a:t>
              </a:r>
            </a:p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12  </a:t>
              </a:r>
            </a:p>
          </p:txBody>
        </p:sp>
        <p:sp>
          <p:nvSpPr>
            <p:cNvPr id="87" name="chair3">
              <a:extLst>
                <a:ext uri="{FF2B5EF4-FFF2-40B4-BE49-F238E27FC236}">
                  <a16:creationId xmlns:a16="http://schemas.microsoft.com/office/drawing/2014/main" id="{A2314311-F467-02BE-A612-6497A617F516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52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chair3">
              <a:extLst>
                <a:ext uri="{FF2B5EF4-FFF2-40B4-BE49-F238E27FC236}">
                  <a16:creationId xmlns:a16="http://schemas.microsoft.com/office/drawing/2014/main" id="{E3139EF8-0722-7ED0-9877-67263C13D803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134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A5B48ABB-9F8A-DFED-744B-4AF132E7D1BD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9342294" y="2600549"/>
            <a:ext cx="1054100" cy="420693"/>
            <a:chOff x="0" y="0"/>
            <a:chExt cx="216" cy="111"/>
          </a:xfrm>
          <a:solidFill>
            <a:srgbClr val="C9D6ED"/>
          </a:solidFill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59A989FD-7C33-CC6B-00E1-646ABA8D2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6" cy="68"/>
            </a:xfrm>
            <a:prstGeom prst="rect">
              <a:avLst/>
            </a:prstGeom>
            <a:grp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11</a:t>
              </a:r>
            </a:p>
          </p:txBody>
        </p:sp>
        <p:sp>
          <p:nvSpPr>
            <p:cNvPr id="104" name="chair3">
              <a:extLst>
                <a:ext uri="{FF2B5EF4-FFF2-40B4-BE49-F238E27FC236}">
                  <a16:creationId xmlns:a16="http://schemas.microsoft.com/office/drawing/2014/main" id="{68544C87-556C-033D-10E9-4A4E3AC17495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52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chair3">
              <a:extLst>
                <a:ext uri="{FF2B5EF4-FFF2-40B4-BE49-F238E27FC236}">
                  <a16:creationId xmlns:a16="http://schemas.microsoft.com/office/drawing/2014/main" id="{0AD3F0AE-09DA-DD24-9899-2955723D488C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134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1" name="TextBox 130">
            <a:extLst>
              <a:ext uri="{FF2B5EF4-FFF2-40B4-BE49-F238E27FC236}">
                <a16:creationId xmlns:a16="http://schemas.microsoft.com/office/drawing/2014/main" id="{C00CE3A8-6668-6A4E-6692-F31EB3B1638C}"/>
              </a:ext>
            </a:extLst>
          </p:cNvPr>
          <p:cNvSpPr txBox="1"/>
          <p:nvPr/>
        </p:nvSpPr>
        <p:spPr>
          <a:xfrm rot="5400000">
            <a:off x="8570115" y="2950999"/>
            <a:ext cx="1721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Parks &amp;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Recreation(S)(E)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AF55D59-05F4-A76D-2B97-17BA2FEBA42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256176" y="4166521"/>
            <a:ext cx="1054100" cy="257722"/>
          </a:xfrm>
          <a:prstGeom prst="rect">
            <a:avLst/>
          </a:prstGeom>
          <a:solidFill>
            <a:srgbClr val="C9D6ED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91440" tIns="45720" rIns="91440" bIns="4572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900"/>
              </a:lnSpc>
              <a:defRPr sz="1000"/>
            </a:pPr>
            <a:r>
              <a:rPr lang="en-US" sz="10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           22</a:t>
            </a:r>
          </a:p>
        </p:txBody>
      </p:sp>
      <p:sp>
        <p:nvSpPr>
          <p:cNvPr id="13" name="chair3">
            <a:extLst>
              <a:ext uri="{FF2B5EF4-FFF2-40B4-BE49-F238E27FC236}">
                <a16:creationId xmlns:a16="http://schemas.microsoft.com/office/drawing/2014/main" id="{B8D67405-2DD2-D10D-42D9-2B752C859C77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6880828" y="4003550"/>
            <a:ext cx="175683" cy="170551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800 w 21600"/>
              <a:gd name="T13" fmla="*/ 6720 h 21600"/>
              <a:gd name="T14" fmla="*/ 16800 w 21600"/>
              <a:gd name="T15" fmla="*/ 1968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rgbClr val="C9D6E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chair3">
            <a:extLst>
              <a:ext uri="{FF2B5EF4-FFF2-40B4-BE49-F238E27FC236}">
                <a16:creationId xmlns:a16="http://schemas.microsoft.com/office/drawing/2014/main" id="{24D455B7-6438-FFD0-9EFF-CBFC4EAC48F6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6480661" y="4003550"/>
            <a:ext cx="175683" cy="170551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800 w 21600"/>
              <a:gd name="T13" fmla="*/ 6720 h 21600"/>
              <a:gd name="T14" fmla="*/ 16800 w 21600"/>
              <a:gd name="T15" fmla="*/ 1968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661" y="21600"/>
                </a:moveTo>
                <a:lnTo>
                  <a:pt x="11964" y="21600"/>
                </a:lnTo>
                <a:lnTo>
                  <a:pt x="12969" y="21477"/>
                </a:lnTo>
                <a:lnTo>
                  <a:pt x="13951" y="21379"/>
                </a:lnTo>
                <a:lnTo>
                  <a:pt x="14742" y="21134"/>
                </a:lnTo>
                <a:lnTo>
                  <a:pt x="15575" y="20765"/>
                </a:lnTo>
                <a:lnTo>
                  <a:pt x="16152" y="20520"/>
                </a:lnTo>
                <a:lnTo>
                  <a:pt x="16579" y="20225"/>
                </a:lnTo>
                <a:lnTo>
                  <a:pt x="16942" y="19857"/>
                </a:lnTo>
                <a:lnTo>
                  <a:pt x="17455" y="20520"/>
                </a:lnTo>
                <a:lnTo>
                  <a:pt x="17989" y="21011"/>
                </a:lnTo>
                <a:lnTo>
                  <a:pt x="18459" y="21379"/>
                </a:lnTo>
                <a:lnTo>
                  <a:pt x="19079" y="21477"/>
                </a:lnTo>
                <a:lnTo>
                  <a:pt x="19656" y="21477"/>
                </a:lnTo>
                <a:lnTo>
                  <a:pt x="20275" y="21379"/>
                </a:lnTo>
                <a:lnTo>
                  <a:pt x="20660" y="21011"/>
                </a:lnTo>
                <a:lnTo>
                  <a:pt x="21173" y="20643"/>
                </a:lnTo>
                <a:lnTo>
                  <a:pt x="21386" y="20225"/>
                </a:lnTo>
                <a:lnTo>
                  <a:pt x="21600" y="19636"/>
                </a:lnTo>
                <a:lnTo>
                  <a:pt x="21600" y="19145"/>
                </a:lnTo>
                <a:lnTo>
                  <a:pt x="21600" y="18605"/>
                </a:lnTo>
                <a:lnTo>
                  <a:pt x="21386" y="18115"/>
                </a:lnTo>
                <a:lnTo>
                  <a:pt x="21066" y="17525"/>
                </a:lnTo>
                <a:lnTo>
                  <a:pt x="20660" y="17108"/>
                </a:lnTo>
                <a:lnTo>
                  <a:pt x="20275" y="16740"/>
                </a:lnTo>
                <a:lnTo>
                  <a:pt x="20275" y="10628"/>
                </a:lnTo>
                <a:lnTo>
                  <a:pt x="20275" y="5695"/>
                </a:lnTo>
                <a:lnTo>
                  <a:pt x="20275" y="5105"/>
                </a:lnTo>
                <a:lnTo>
                  <a:pt x="20190" y="4492"/>
                </a:lnTo>
                <a:lnTo>
                  <a:pt x="19976" y="4075"/>
                </a:lnTo>
                <a:lnTo>
                  <a:pt x="19763" y="3485"/>
                </a:lnTo>
                <a:lnTo>
                  <a:pt x="19442" y="2995"/>
                </a:lnTo>
                <a:lnTo>
                  <a:pt x="19079" y="2455"/>
                </a:lnTo>
                <a:lnTo>
                  <a:pt x="18673" y="2086"/>
                </a:lnTo>
                <a:lnTo>
                  <a:pt x="18139" y="1620"/>
                </a:lnTo>
                <a:lnTo>
                  <a:pt x="17562" y="1325"/>
                </a:lnTo>
                <a:lnTo>
                  <a:pt x="16836" y="957"/>
                </a:lnTo>
                <a:lnTo>
                  <a:pt x="16045" y="589"/>
                </a:lnTo>
                <a:lnTo>
                  <a:pt x="15169" y="344"/>
                </a:lnTo>
                <a:lnTo>
                  <a:pt x="14272" y="245"/>
                </a:lnTo>
                <a:lnTo>
                  <a:pt x="13182" y="123"/>
                </a:lnTo>
                <a:lnTo>
                  <a:pt x="12028" y="0"/>
                </a:lnTo>
                <a:lnTo>
                  <a:pt x="10832" y="0"/>
                </a:lnTo>
                <a:lnTo>
                  <a:pt x="9572" y="0"/>
                </a:lnTo>
                <a:lnTo>
                  <a:pt x="8418" y="123"/>
                </a:lnTo>
                <a:lnTo>
                  <a:pt x="7328" y="245"/>
                </a:lnTo>
                <a:lnTo>
                  <a:pt x="6431" y="344"/>
                </a:lnTo>
                <a:lnTo>
                  <a:pt x="5555" y="589"/>
                </a:lnTo>
                <a:lnTo>
                  <a:pt x="4764" y="957"/>
                </a:lnTo>
                <a:lnTo>
                  <a:pt x="4038" y="1325"/>
                </a:lnTo>
                <a:lnTo>
                  <a:pt x="3461" y="1620"/>
                </a:lnTo>
                <a:lnTo>
                  <a:pt x="2927" y="2086"/>
                </a:lnTo>
                <a:lnTo>
                  <a:pt x="2521" y="2455"/>
                </a:lnTo>
                <a:lnTo>
                  <a:pt x="2158" y="2995"/>
                </a:lnTo>
                <a:lnTo>
                  <a:pt x="1837" y="3485"/>
                </a:lnTo>
                <a:lnTo>
                  <a:pt x="1624" y="4075"/>
                </a:lnTo>
                <a:lnTo>
                  <a:pt x="1410" y="4492"/>
                </a:lnTo>
                <a:lnTo>
                  <a:pt x="1303" y="5105"/>
                </a:lnTo>
                <a:lnTo>
                  <a:pt x="1303" y="5695"/>
                </a:lnTo>
                <a:lnTo>
                  <a:pt x="1303" y="10874"/>
                </a:lnTo>
                <a:lnTo>
                  <a:pt x="1303" y="16740"/>
                </a:lnTo>
                <a:lnTo>
                  <a:pt x="940" y="17108"/>
                </a:lnTo>
                <a:lnTo>
                  <a:pt x="534" y="17525"/>
                </a:lnTo>
                <a:lnTo>
                  <a:pt x="214" y="18115"/>
                </a:lnTo>
                <a:lnTo>
                  <a:pt x="0" y="18605"/>
                </a:lnTo>
                <a:lnTo>
                  <a:pt x="0" y="19145"/>
                </a:lnTo>
                <a:lnTo>
                  <a:pt x="0" y="19636"/>
                </a:lnTo>
                <a:lnTo>
                  <a:pt x="214" y="20225"/>
                </a:lnTo>
                <a:lnTo>
                  <a:pt x="427" y="20643"/>
                </a:lnTo>
                <a:lnTo>
                  <a:pt x="833" y="21011"/>
                </a:lnTo>
                <a:lnTo>
                  <a:pt x="1303" y="21379"/>
                </a:lnTo>
                <a:lnTo>
                  <a:pt x="1944" y="21477"/>
                </a:lnTo>
                <a:lnTo>
                  <a:pt x="2521" y="21477"/>
                </a:lnTo>
                <a:lnTo>
                  <a:pt x="3141" y="21379"/>
                </a:lnTo>
                <a:lnTo>
                  <a:pt x="3611" y="21011"/>
                </a:lnTo>
                <a:lnTo>
                  <a:pt x="4145" y="20520"/>
                </a:lnTo>
                <a:lnTo>
                  <a:pt x="4658" y="19857"/>
                </a:lnTo>
                <a:lnTo>
                  <a:pt x="4914" y="20225"/>
                </a:lnTo>
                <a:lnTo>
                  <a:pt x="5448" y="20520"/>
                </a:lnTo>
                <a:lnTo>
                  <a:pt x="6025" y="20765"/>
                </a:lnTo>
                <a:lnTo>
                  <a:pt x="6751" y="21134"/>
                </a:lnTo>
                <a:lnTo>
                  <a:pt x="7542" y="21379"/>
                </a:lnTo>
                <a:lnTo>
                  <a:pt x="8418" y="21477"/>
                </a:lnTo>
                <a:lnTo>
                  <a:pt x="9465" y="21600"/>
                </a:lnTo>
                <a:lnTo>
                  <a:pt x="10661" y="21600"/>
                </a:lnTo>
                <a:close/>
              </a:path>
              <a:path w="21600" h="21600" extrusionOk="0">
                <a:moveTo>
                  <a:pt x="17049" y="19857"/>
                </a:moveTo>
                <a:lnTo>
                  <a:pt x="17049" y="19268"/>
                </a:lnTo>
                <a:lnTo>
                  <a:pt x="17049" y="18016"/>
                </a:lnTo>
                <a:lnTo>
                  <a:pt x="17049" y="16274"/>
                </a:lnTo>
                <a:lnTo>
                  <a:pt x="17049" y="14114"/>
                </a:lnTo>
                <a:lnTo>
                  <a:pt x="17049" y="11880"/>
                </a:lnTo>
                <a:lnTo>
                  <a:pt x="17049" y="9843"/>
                </a:lnTo>
                <a:lnTo>
                  <a:pt x="17049" y="8100"/>
                </a:lnTo>
                <a:lnTo>
                  <a:pt x="17049" y="7069"/>
                </a:lnTo>
                <a:lnTo>
                  <a:pt x="16942" y="6725"/>
                </a:lnTo>
                <a:lnTo>
                  <a:pt x="16836" y="6357"/>
                </a:lnTo>
                <a:lnTo>
                  <a:pt x="16686" y="6112"/>
                </a:lnTo>
                <a:lnTo>
                  <a:pt x="16472" y="5768"/>
                </a:lnTo>
                <a:lnTo>
                  <a:pt x="15746" y="5351"/>
                </a:lnTo>
                <a:lnTo>
                  <a:pt x="14849" y="4983"/>
                </a:lnTo>
                <a:lnTo>
                  <a:pt x="13951" y="4615"/>
                </a:lnTo>
                <a:lnTo>
                  <a:pt x="12862" y="4369"/>
                </a:lnTo>
                <a:lnTo>
                  <a:pt x="11879" y="4271"/>
                </a:lnTo>
                <a:lnTo>
                  <a:pt x="10832" y="4197"/>
                </a:lnTo>
                <a:lnTo>
                  <a:pt x="9828" y="4271"/>
                </a:lnTo>
                <a:lnTo>
                  <a:pt x="8845" y="4369"/>
                </a:lnTo>
                <a:lnTo>
                  <a:pt x="7734" y="4615"/>
                </a:lnTo>
                <a:lnTo>
                  <a:pt x="6751" y="4983"/>
                </a:lnTo>
                <a:lnTo>
                  <a:pt x="5961" y="5351"/>
                </a:lnTo>
                <a:lnTo>
                  <a:pt x="5234" y="5768"/>
                </a:lnTo>
                <a:lnTo>
                  <a:pt x="4914" y="6112"/>
                </a:lnTo>
                <a:lnTo>
                  <a:pt x="4764" y="6357"/>
                </a:lnTo>
                <a:lnTo>
                  <a:pt x="4658" y="6725"/>
                </a:lnTo>
                <a:lnTo>
                  <a:pt x="4658" y="7069"/>
                </a:lnTo>
                <a:lnTo>
                  <a:pt x="4658" y="8100"/>
                </a:lnTo>
                <a:lnTo>
                  <a:pt x="4658" y="9843"/>
                </a:lnTo>
                <a:lnTo>
                  <a:pt x="4658" y="11880"/>
                </a:lnTo>
                <a:lnTo>
                  <a:pt x="4658" y="14114"/>
                </a:lnTo>
                <a:lnTo>
                  <a:pt x="4658" y="16274"/>
                </a:lnTo>
                <a:lnTo>
                  <a:pt x="4658" y="18016"/>
                </a:lnTo>
                <a:lnTo>
                  <a:pt x="4658" y="19268"/>
                </a:lnTo>
                <a:lnTo>
                  <a:pt x="4658" y="19857"/>
                </a:lnTo>
              </a:path>
            </a:pathLst>
          </a:custGeom>
          <a:solidFill>
            <a:srgbClr val="C9D6E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833ED4-2BFD-E10F-52BA-0D4549BB6B5B}"/>
              </a:ext>
            </a:extLst>
          </p:cNvPr>
          <p:cNvSpPr txBox="1"/>
          <p:nvPr/>
        </p:nvSpPr>
        <p:spPr>
          <a:xfrm>
            <a:off x="6201879" y="4343694"/>
            <a:ext cx="11015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Orange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Theory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Fitness(S)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00256B6-31DA-BFBD-161C-134FAC84722C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7189928" y="3219119"/>
            <a:ext cx="1054100" cy="420693"/>
            <a:chOff x="0" y="0"/>
            <a:chExt cx="216" cy="111"/>
          </a:xfrm>
          <a:solidFill>
            <a:schemeClr val="accent4"/>
          </a:solidFill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6C8D4EF-858A-6420-D84B-2B01A8E4A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6" cy="68"/>
            </a:xfrm>
            <a:prstGeom prst="rect">
              <a:avLst/>
            </a:prstGeom>
            <a:grp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     21   </a:t>
              </a:r>
            </a:p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</a:t>
              </a:r>
            </a:p>
          </p:txBody>
        </p:sp>
        <p:sp>
          <p:nvSpPr>
            <p:cNvPr id="83" name="chair3">
              <a:extLst>
                <a:ext uri="{FF2B5EF4-FFF2-40B4-BE49-F238E27FC236}">
                  <a16:creationId xmlns:a16="http://schemas.microsoft.com/office/drawing/2014/main" id="{5997D050-7DDE-0CCF-642E-D35F810FDDDD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52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chair3">
              <a:extLst>
                <a:ext uri="{FF2B5EF4-FFF2-40B4-BE49-F238E27FC236}">
                  <a16:creationId xmlns:a16="http://schemas.microsoft.com/office/drawing/2014/main" id="{85479333-B4E4-46AC-EAFE-E1C257D59BCB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134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8C28A7B8-D758-E5B2-4335-51F93781D77D}"/>
              </a:ext>
            </a:extLst>
          </p:cNvPr>
          <p:cNvGrpSpPr>
            <a:grpSpLocks/>
          </p:cNvGrpSpPr>
          <p:nvPr/>
        </p:nvGrpSpPr>
        <p:grpSpPr bwMode="auto">
          <a:xfrm>
            <a:off x="6284466" y="2511619"/>
            <a:ext cx="1054100" cy="420693"/>
            <a:chOff x="0" y="0"/>
            <a:chExt cx="216" cy="111"/>
          </a:xfrm>
          <a:solidFill>
            <a:schemeClr val="accent4"/>
          </a:solidFill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54D3DDFB-301C-8FCC-C4BF-9AA7638DEC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6" cy="68"/>
            </a:xfrm>
            <a:prstGeom prst="rect">
              <a:avLst/>
            </a:prstGeom>
            <a:grp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         20</a:t>
              </a:r>
            </a:p>
            <a:p>
              <a:pPr algn="l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   </a:t>
              </a:r>
            </a:p>
          </p:txBody>
        </p:sp>
        <p:sp>
          <p:nvSpPr>
            <p:cNvPr id="124" name="chair3">
              <a:extLst>
                <a:ext uri="{FF2B5EF4-FFF2-40B4-BE49-F238E27FC236}">
                  <a16:creationId xmlns:a16="http://schemas.microsoft.com/office/drawing/2014/main" id="{62A07DB6-0107-E017-1658-59ABD2738DBC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52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chair3">
              <a:extLst>
                <a:ext uri="{FF2B5EF4-FFF2-40B4-BE49-F238E27FC236}">
                  <a16:creationId xmlns:a16="http://schemas.microsoft.com/office/drawing/2014/main" id="{99556C0C-3E95-668E-C98C-9D0ECFB06F3C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134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FD9EA74E-3DC0-269F-4E22-7E0E7CBF4021}"/>
              </a:ext>
            </a:extLst>
          </p:cNvPr>
          <p:cNvSpPr txBox="1"/>
          <p:nvPr/>
        </p:nvSpPr>
        <p:spPr>
          <a:xfrm rot="2255352">
            <a:off x="6791699" y="2485598"/>
            <a:ext cx="1614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Florida Blue(G)</a:t>
            </a:r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5164061C-DEA4-9450-F8F8-CA4A45CB203B}"/>
              </a:ext>
            </a:extLst>
          </p:cNvPr>
          <p:cNvGrpSpPr/>
          <p:nvPr/>
        </p:nvGrpSpPr>
        <p:grpSpPr>
          <a:xfrm>
            <a:off x="4904049" y="460980"/>
            <a:ext cx="1414170" cy="1028476"/>
            <a:chOff x="4904049" y="383156"/>
            <a:chExt cx="1414170" cy="1028476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FD84669-C392-D223-AB65-29479E2C29F2}"/>
                </a:ext>
              </a:extLst>
            </p:cNvPr>
            <p:cNvSpPr txBox="1"/>
            <p:nvPr/>
          </p:nvSpPr>
          <p:spPr>
            <a:xfrm>
              <a:off x="4904049" y="765301"/>
              <a:ext cx="1414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Bio</a:t>
              </a:r>
            </a:p>
            <a:p>
              <a:pPr algn="ctr"/>
              <a:r>
                <a:rPr lang="en-US" sz="1800" b="1" dirty="0">
                  <a:solidFill>
                    <a:srgbClr val="FF0000"/>
                  </a:solidFill>
                  <a:effectLst/>
                  <a:ea typeface="Calibri" panose="020F0502020204030204" pitchFamily="34" charset="0"/>
                </a:rPr>
                <a:t>Healing</a:t>
              </a:r>
              <a:r>
                <a:rPr lang="en-US" b="1" dirty="0">
                  <a:solidFill>
                    <a:srgbClr val="FF0000"/>
                  </a:solidFill>
                </a:rPr>
                <a:t>(S)(E)</a:t>
              </a:r>
            </a:p>
          </p:txBody>
        </p: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85F0752F-09F6-5C8B-755D-AA59FAAE94AE}"/>
                </a:ext>
              </a:extLst>
            </p:cNvPr>
            <p:cNvGrpSpPr/>
            <p:nvPr/>
          </p:nvGrpSpPr>
          <p:grpSpPr>
            <a:xfrm>
              <a:off x="5074859" y="383156"/>
              <a:ext cx="1054100" cy="435598"/>
              <a:chOff x="5074859" y="383156"/>
              <a:chExt cx="1054100" cy="435598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5F49521D-3BFC-ED76-8180-2C3BC169EB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74859" y="561032"/>
                <a:ext cx="1054100" cy="257722"/>
              </a:xfrm>
              <a:prstGeom prst="rect">
                <a:avLst/>
              </a:prstGeom>
              <a:solidFill>
                <a:srgbClr val="C9D6ED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lnSpc>
                    <a:spcPts val="900"/>
                  </a:lnSpc>
                  <a:defRPr sz="1000"/>
                </a:pPr>
                <a:r>
                  <a:rPr lang="en-US" sz="1000" b="0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7</a:t>
                </a:r>
              </a:p>
            </p:txBody>
          </p:sp>
          <p:sp>
            <p:nvSpPr>
              <p:cNvPr id="71" name="chair3">
                <a:extLst>
                  <a:ext uri="{FF2B5EF4-FFF2-40B4-BE49-F238E27FC236}">
                    <a16:creationId xmlns:a16="http://schemas.microsoft.com/office/drawing/2014/main" id="{3D11B951-1561-9077-B88F-4CD360F612CF}"/>
                  </a:ext>
                </a:extLst>
              </p:cNvPr>
              <p:cNvSpPr>
                <a:spLocks noEditPoints="1" noChangeArrowheads="1"/>
              </p:cNvSpPr>
              <p:nvPr/>
            </p:nvSpPr>
            <p:spPr bwMode="auto">
              <a:xfrm>
                <a:off x="5328624" y="383156"/>
                <a:ext cx="175683" cy="17055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800 w 21600"/>
                  <a:gd name="T13" fmla="*/ 6720 h 21600"/>
                  <a:gd name="T14" fmla="*/ 16800 w 21600"/>
                  <a:gd name="T15" fmla="*/ 1968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0661" y="21600"/>
                    </a:moveTo>
                    <a:lnTo>
                      <a:pt x="11964" y="21600"/>
                    </a:lnTo>
                    <a:lnTo>
                      <a:pt x="12969" y="21477"/>
                    </a:lnTo>
                    <a:lnTo>
                      <a:pt x="13951" y="21379"/>
                    </a:lnTo>
                    <a:lnTo>
                      <a:pt x="14742" y="21134"/>
                    </a:lnTo>
                    <a:lnTo>
                      <a:pt x="15575" y="20765"/>
                    </a:lnTo>
                    <a:lnTo>
                      <a:pt x="16152" y="20520"/>
                    </a:lnTo>
                    <a:lnTo>
                      <a:pt x="16579" y="20225"/>
                    </a:lnTo>
                    <a:lnTo>
                      <a:pt x="16942" y="19857"/>
                    </a:lnTo>
                    <a:lnTo>
                      <a:pt x="17455" y="20520"/>
                    </a:lnTo>
                    <a:lnTo>
                      <a:pt x="17989" y="21011"/>
                    </a:lnTo>
                    <a:lnTo>
                      <a:pt x="18459" y="21379"/>
                    </a:lnTo>
                    <a:lnTo>
                      <a:pt x="19079" y="21477"/>
                    </a:lnTo>
                    <a:lnTo>
                      <a:pt x="19656" y="21477"/>
                    </a:lnTo>
                    <a:lnTo>
                      <a:pt x="20275" y="21379"/>
                    </a:lnTo>
                    <a:lnTo>
                      <a:pt x="20660" y="21011"/>
                    </a:lnTo>
                    <a:lnTo>
                      <a:pt x="21173" y="20643"/>
                    </a:lnTo>
                    <a:lnTo>
                      <a:pt x="21386" y="20225"/>
                    </a:lnTo>
                    <a:lnTo>
                      <a:pt x="21600" y="19636"/>
                    </a:lnTo>
                    <a:lnTo>
                      <a:pt x="21600" y="19145"/>
                    </a:lnTo>
                    <a:lnTo>
                      <a:pt x="21600" y="18605"/>
                    </a:lnTo>
                    <a:lnTo>
                      <a:pt x="21386" y="18115"/>
                    </a:lnTo>
                    <a:lnTo>
                      <a:pt x="21066" y="17525"/>
                    </a:lnTo>
                    <a:lnTo>
                      <a:pt x="20660" y="17108"/>
                    </a:lnTo>
                    <a:lnTo>
                      <a:pt x="20275" y="16740"/>
                    </a:lnTo>
                    <a:lnTo>
                      <a:pt x="20275" y="10628"/>
                    </a:lnTo>
                    <a:lnTo>
                      <a:pt x="20275" y="5695"/>
                    </a:lnTo>
                    <a:lnTo>
                      <a:pt x="20275" y="5105"/>
                    </a:lnTo>
                    <a:lnTo>
                      <a:pt x="20190" y="4492"/>
                    </a:lnTo>
                    <a:lnTo>
                      <a:pt x="19976" y="4075"/>
                    </a:lnTo>
                    <a:lnTo>
                      <a:pt x="19763" y="3485"/>
                    </a:lnTo>
                    <a:lnTo>
                      <a:pt x="19442" y="2995"/>
                    </a:lnTo>
                    <a:lnTo>
                      <a:pt x="19079" y="2455"/>
                    </a:lnTo>
                    <a:lnTo>
                      <a:pt x="18673" y="2086"/>
                    </a:lnTo>
                    <a:lnTo>
                      <a:pt x="18139" y="1620"/>
                    </a:lnTo>
                    <a:lnTo>
                      <a:pt x="17562" y="1325"/>
                    </a:lnTo>
                    <a:lnTo>
                      <a:pt x="16836" y="957"/>
                    </a:lnTo>
                    <a:lnTo>
                      <a:pt x="16045" y="589"/>
                    </a:lnTo>
                    <a:lnTo>
                      <a:pt x="15169" y="344"/>
                    </a:lnTo>
                    <a:lnTo>
                      <a:pt x="14272" y="245"/>
                    </a:lnTo>
                    <a:lnTo>
                      <a:pt x="13182" y="123"/>
                    </a:lnTo>
                    <a:lnTo>
                      <a:pt x="12028" y="0"/>
                    </a:lnTo>
                    <a:lnTo>
                      <a:pt x="10832" y="0"/>
                    </a:lnTo>
                    <a:lnTo>
                      <a:pt x="9572" y="0"/>
                    </a:lnTo>
                    <a:lnTo>
                      <a:pt x="8418" y="123"/>
                    </a:lnTo>
                    <a:lnTo>
                      <a:pt x="7328" y="245"/>
                    </a:lnTo>
                    <a:lnTo>
                      <a:pt x="6431" y="344"/>
                    </a:lnTo>
                    <a:lnTo>
                      <a:pt x="5555" y="589"/>
                    </a:lnTo>
                    <a:lnTo>
                      <a:pt x="4764" y="957"/>
                    </a:lnTo>
                    <a:lnTo>
                      <a:pt x="4038" y="1325"/>
                    </a:lnTo>
                    <a:lnTo>
                      <a:pt x="3461" y="1620"/>
                    </a:lnTo>
                    <a:lnTo>
                      <a:pt x="2927" y="2086"/>
                    </a:lnTo>
                    <a:lnTo>
                      <a:pt x="2521" y="2455"/>
                    </a:lnTo>
                    <a:lnTo>
                      <a:pt x="2158" y="2995"/>
                    </a:lnTo>
                    <a:lnTo>
                      <a:pt x="1837" y="3485"/>
                    </a:lnTo>
                    <a:lnTo>
                      <a:pt x="1624" y="4075"/>
                    </a:lnTo>
                    <a:lnTo>
                      <a:pt x="1410" y="4492"/>
                    </a:lnTo>
                    <a:lnTo>
                      <a:pt x="1303" y="5105"/>
                    </a:lnTo>
                    <a:lnTo>
                      <a:pt x="1303" y="5695"/>
                    </a:lnTo>
                    <a:lnTo>
                      <a:pt x="1303" y="10874"/>
                    </a:lnTo>
                    <a:lnTo>
                      <a:pt x="1303" y="16740"/>
                    </a:lnTo>
                    <a:lnTo>
                      <a:pt x="940" y="17108"/>
                    </a:lnTo>
                    <a:lnTo>
                      <a:pt x="534" y="17525"/>
                    </a:lnTo>
                    <a:lnTo>
                      <a:pt x="214" y="18115"/>
                    </a:lnTo>
                    <a:lnTo>
                      <a:pt x="0" y="18605"/>
                    </a:lnTo>
                    <a:lnTo>
                      <a:pt x="0" y="19145"/>
                    </a:lnTo>
                    <a:lnTo>
                      <a:pt x="0" y="19636"/>
                    </a:lnTo>
                    <a:lnTo>
                      <a:pt x="214" y="20225"/>
                    </a:lnTo>
                    <a:lnTo>
                      <a:pt x="427" y="20643"/>
                    </a:lnTo>
                    <a:lnTo>
                      <a:pt x="833" y="21011"/>
                    </a:lnTo>
                    <a:lnTo>
                      <a:pt x="1303" y="21379"/>
                    </a:lnTo>
                    <a:lnTo>
                      <a:pt x="1944" y="21477"/>
                    </a:lnTo>
                    <a:lnTo>
                      <a:pt x="2521" y="21477"/>
                    </a:lnTo>
                    <a:lnTo>
                      <a:pt x="3141" y="21379"/>
                    </a:lnTo>
                    <a:lnTo>
                      <a:pt x="3611" y="21011"/>
                    </a:lnTo>
                    <a:lnTo>
                      <a:pt x="4145" y="20520"/>
                    </a:lnTo>
                    <a:lnTo>
                      <a:pt x="4658" y="19857"/>
                    </a:lnTo>
                    <a:lnTo>
                      <a:pt x="4914" y="20225"/>
                    </a:lnTo>
                    <a:lnTo>
                      <a:pt x="5448" y="20520"/>
                    </a:lnTo>
                    <a:lnTo>
                      <a:pt x="6025" y="20765"/>
                    </a:lnTo>
                    <a:lnTo>
                      <a:pt x="6751" y="21134"/>
                    </a:lnTo>
                    <a:lnTo>
                      <a:pt x="7542" y="21379"/>
                    </a:lnTo>
                    <a:lnTo>
                      <a:pt x="8418" y="21477"/>
                    </a:lnTo>
                    <a:lnTo>
                      <a:pt x="9465" y="21600"/>
                    </a:lnTo>
                    <a:lnTo>
                      <a:pt x="10661" y="21600"/>
                    </a:lnTo>
                    <a:close/>
                  </a:path>
                  <a:path w="21600" h="21600" extrusionOk="0">
                    <a:moveTo>
                      <a:pt x="17049" y="19857"/>
                    </a:moveTo>
                    <a:lnTo>
                      <a:pt x="17049" y="19268"/>
                    </a:lnTo>
                    <a:lnTo>
                      <a:pt x="17049" y="18016"/>
                    </a:lnTo>
                    <a:lnTo>
                      <a:pt x="17049" y="16274"/>
                    </a:lnTo>
                    <a:lnTo>
                      <a:pt x="17049" y="14114"/>
                    </a:lnTo>
                    <a:lnTo>
                      <a:pt x="17049" y="11880"/>
                    </a:lnTo>
                    <a:lnTo>
                      <a:pt x="17049" y="9843"/>
                    </a:lnTo>
                    <a:lnTo>
                      <a:pt x="17049" y="8100"/>
                    </a:lnTo>
                    <a:lnTo>
                      <a:pt x="17049" y="7069"/>
                    </a:lnTo>
                    <a:lnTo>
                      <a:pt x="16942" y="6725"/>
                    </a:lnTo>
                    <a:lnTo>
                      <a:pt x="16836" y="6357"/>
                    </a:lnTo>
                    <a:lnTo>
                      <a:pt x="16686" y="6112"/>
                    </a:lnTo>
                    <a:lnTo>
                      <a:pt x="16472" y="5768"/>
                    </a:lnTo>
                    <a:lnTo>
                      <a:pt x="15746" y="5351"/>
                    </a:lnTo>
                    <a:lnTo>
                      <a:pt x="14849" y="4983"/>
                    </a:lnTo>
                    <a:lnTo>
                      <a:pt x="13951" y="4615"/>
                    </a:lnTo>
                    <a:lnTo>
                      <a:pt x="12862" y="4369"/>
                    </a:lnTo>
                    <a:lnTo>
                      <a:pt x="11879" y="4271"/>
                    </a:lnTo>
                    <a:lnTo>
                      <a:pt x="10832" y="4197"/>
                    </a:lnTo>
                    <a:lnTo>
                      <a:pt x="9828" y="4271"/>
                    </a:lnTo>
                    <a:lnTo>
                      <a:pt x="8845" y="4369"/>
                    </a:lnTo>
                    <a:lnTo>
                      <a:pt x="7734" y="4615"/>
                    </a:lnTo>
                    <a:lnTo>
                      <a:pt x="6751" y="4983"/>
                    </a:lnTo>
                    <a:lnTo>
                      <a:pt x="5961" y="5351"/>
                    </a:lnTo>
                    <a:lnTo>
                      <a:pt x="5234" y="5768"/>
                    </a:lnTo>
                    <a:lnTo>
                      <a:pt x="4914" y="6112"/>
                    </a:lnTo>
                    <a:lnTo>
                      <a:pt x="4764" y="6357"/>
                    </a:lnTo>
                    <a:lnTo>
                      <a:pt x="4658" y="6725"/>
                    </a:lnTo>
                    <a:lnTo>
                      <a:pt x="4658" y="7069"/>
                    </a:lnTo>
                    <a:lnTo>
                      <a:pt x="4658" y="8100"/>
                    </a:lnTo>
                    <a:lnTo>
                      <a:pt x="4658" y="9843"/>
                    </a:lnTo>
                    <a:lnTo>
                      <a:pt x="4658" y="11880"/>
                    </a:lnTo>
                    <a:lnTo>
                      <a:pt x="4658" y="14114"/>
                    </a:lnTo>
                    <a:lnTo>
                      <a:pt x="4658" y="16274"/>
                    </a:lnTo>
                    <a:lnTo>
                      <a:pt x="4658" y="18016"/>
                    </a:lnTo>
                    <a:lnTo>
                      <a:pt x="4658" y="19268"/>
                    </a:lnTo>
                    <a:lnTo>
                      <a:pt x="4658" y="19857"/>
                    </a:lnTo>
                  </a:path>
                </a:pathLst>
              </a:custGeom>
              <a:solidFill>
                <a:srgbClr val="C9D6ED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chair3">
                <a:extLst>
                  <a:ext uri="{FF2B5EF4-FFF2-40B4-BE49-F238E27FC236}">
                    <a16:creationId xmlns:a16="http://schemas.microsoft.com/office/drawing/2014/main" id="{21FB18A5-F042-D91F-FAAB-249355D5CA5C}"/>
                  </a:ext>
                </a:extLst>
              </p:cNvPr>
              <p:cNvSpPr>
                <a:spLocks noEditPoints="1" noChangeArrowheads="1"/>
              </p:cNvSpPr>
              <p:nvPr/>
            </p:nvSpPr>
            <p:spPr bwMode="auto">
              <a:xfrm>
                <a:off x="5728791" y="383156"/>
                <a:ext cx="175683" cy="17055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800 w 21600"/>
                  <a:gd name="T13" fmla="*/ 6720 h 21600"/>
                  <a:gd name="T14" fmla="*/ 16800 w 21600"/>
                  <a:gd name="T15" fmla="*/ 1968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0661" y="21600"/>
                    </a:moveTo>
                    <a:lnTo>
                      <a:pt x="11964" y="21600"/>
                    </a:lnTo>
                    <a:lnTo>
                      <a:pt x="12969" y="21477"/>
                    </a:lnTo>
                    <a:lnTo>
                      <a:pt x="13951" y="21379"/>
                    </a:lnTo>
                    <a:lnTo>
                      <a:pt x="14742" y="21134"/>
                    </a:lnTo>
                    <a:lnTo>
                      <a:pt x="15575" y="20765"/>
                    </a:lnTo>
                    <a:lnTo>
                      <a:pt x="16152" y="20520"/>
                    </a:lnTo>
                    <a:lnTo>
                      <a:pt x="16579" y="20225"/>
                    </a:lnTo>
                    <a:lnTo>
                      <a:pt x="16942" y="19857"/>
                    </a:lnTo>
                    <a:lnTo>
                      <a:pt x="17455" y="20520"/>
                    </a:lnTo>
                    <a:lnTo>
                      <a:pt x="17989" y="21011"/>
                    </a:lnTo>
                    <a:lnTo>
                      <a:pt x="18459" y="21379"/>
                    </a:lnTo>
                    <a:lnTo>
                      <a:pt x="19079" y="21477"/>
                    </a:lnTo>
                    <a:lnTo>
                      <a:pt x="19656" y="21477"/>
                    </a:lnTo>
                    <a:lnTo>
                      <a:pt x="20275" y="21379"/>
                    </a:lnTo>
                    <a:lnTo>
                      <a:pt x="20660" y="21011"/>
                    </a:lnTo>
                    <a:lnTo>
                      <a:pt x="21173" y="20643"/>
                    </a:lnTo>
                    <a:lnTo>
                      <a:pt x="21386" y="20225"/>
                    </a:lnTo>
                    <a:lnTo>
                      <a:pt x="21600" y="19636"/>
                    </a:lnTo>
                    <a:lnTo>
                      <a:pt x="21600" y="19145"/>
                    </a:lnTo>
                    <a:lnTo>
                      <a:pt x="21600" y="18605"/>
                    </a:lnTo>
                    <a:lnTo>
                      <a:pt x="21386" y="18115"/>
                    </a:lnTo>
                    <a:lnTo>
                      <a:pt x="21066" y="17525"/>
                    </a:lnTo>
                    <a:lnTo>
                      <a:pt x="20660" y="17108"/>
                    </a:lnTo>
                    <a:lnTo>
                      <a:pt x="20275" y="16740"/>
                    </a:lnTo>
                    <a:lnTo>
                      <a:pt x="20275" y="10628"/>
                    </a:lnTo>
                    <a:lnTo>
                      <a:pt x="20275" y="5695"/>
                    </a:lnTo>
                    <a:lnTo>
                      <a:pt x="20275" y="5105"/>
                    </a:lnTo>
                    <a:lnTo>
                      <a:pt x="20190" y="4492"/>
                    </a:lnTo>
                    <a:lnTo>
                      <a:pt x="19976" y="4075"/>
                    </a:lnTo>
                    <a:lnTo>
                      <a:pt x="19763" y="3485"/>
                    </a:lnTo>
                    <a:lnTo>
                      <a:pt x="19442" y="2995"/>
                    </a:lnTo>
                    <a:lnTo>
                      <a:pt x="19079" y="2455"/>
                    </a:lnTo>
                    <a:lnTo>
                      <a:pt x="18673" y="2086"/>
                    </a:lnTo>
                    <a:lnTo>
                      <a:pt x="18139" y="1620"/>
                    </a:lnTo>
                    <a:lnTo>
                      <a:pt x="17562" y="1325"/>
                    </a:lnTo>
                    <a:lnTo>
                      <a:pt x="16836" y="957"/>
                    </a:lnTo>
                    <a:lnTo>
                      <a:pt x="16045" y="589"/>
                    </a:lnTo>
                    <a:lnTo>
                      <a:pt x="15169" y="344"/>
                    </a:lnTo>
                    <a:lnTo>
                      <a:pt x="14272" y="245"/>
                    </a:lnTo>
                    <a:lnTo>
                      <a:pt x="13182" y="123"/>
                    </a:lnTo>
                    <a:lnTo>
                      <a:pt x="12028" y="0"/>
                    </a:lnTo>
                    <a:lnTo>
                      <a:pt x="10832" y="0"/>
                    </a:lnTo>
                    <a:lnTo>
                      <a:pt x="9572" y="0"/>
                    </a:lnTo>
                    <a:lnTo>
                      <a:pt x="8418" y="123"/>
                    </a:lnTo>
                    <a:lnTo>
                      <a:pt x="7328" y="245"/>
                    </a:lnTo>
                    <a:lnTo>
                      <a:pt x="6431" y="344"/>
                    </a:lnTo>
                    <a:lnTo>
                      <a:pt x="5555" y="589"/>
                    </a:lnTo>
                    <a:lnTo>
                      <a:pt x="4764" y="957"/>
                    </a:lnTo>
                    <a:lnTo>
                      <a:pt x="4038" y="1325"/>
                    </a:lnTo>
                    <a:lnTo>
                      <a:pt x="3461" y="1620"/>
                    </a:lnTo>
                    <a:lnTo>
                      <a:pt x="2927" y="2086"/>
                    </a:lnTo>
                    <a:lnTo>
                      <a:pt x="2521" y="2455"/>
                    </a:lnTo>
                    <a:lnTo>
                      <a:pt x="2158" y="2995"/>
                    </a:lnTo>
                    <a:lnTo>
                      <a:pt x="1837" y="3485"/>
                    </a:lnTo>
                    <a:lnTo>
                      <a:pt x="1624" y="4075"/>
                    </a:lnTo>
                    <a:lnTo>
                      <a:pt x="1410" y="4492"/>
                    </a:lnTo>
                    <a:lnTo>
                      <a:pt x="1303" y="5105"/>
                    </a:lnTo>
                    <a:lnTo>
                      <a:pt x="1303" y="5695"/>
                    </a:lnTo>
                    <a:lnTo>
                      <a:pt x="1303" y="10874"/>
                    </a:lnTo>
                    <a:lnTo>
                      <a:pt x="1303" y="16740"/>
                    </a:lnTo>
                    <a:lnTo>
                      <a:pt x="940" y="17108"/>
                    </a:lnTo>
                    <a:lnTo>
                      <a:pt x="534" y="17525"/>
                    </a:lnTo>
                    <a:lnTo>
                      <a:pt x="214" y="18115"/>
                    </a:lnTo>
                    <a:lnTo>
                      <a:pt x="0" y="18605"/>
                    </a:lnTo>
                    <a:lnTo>
                      <a:pt x="0" y="19145"/>
                    </a:lnTo>
                    <a:lnTo>
                      <a:pt x="0" y="19636"/>
                    </a:lnTo>
                    <a:lnTo>
                      <a:pt x="214" y="20225"/>
                    </a:lnTo>
                    <a:lnTo>
                      <a:pt x="427" y="20643"/>
                    </a:lnTo>
                    <a:lnTo>
                      <a:pt x="833" y="21011"/>
                    </a:lnTo>
                    <a:lnTo>
                      <a:pt x="1303" y="21379"/>
                    </a:lnTo>
                    <a:lnTo>
                      <a:pt x="1944" y="21477"/>
                    </a:lnTo>
                    <a:lnTo>
                      <a:pt x="2521" y="21477"/>
                    </a:lnTo>
                    <a:lnTo>
                      <a:pt x="3141" y="21379"/>
                    </a:lnTo>
                    <a:lnTo>
                      <a:pt x="3611" y="21011"/>
                    </a:lnTo>
                    <a:lnTo>
                      <a:pt x="4145" y="20520"/>
                    </a:lnTo>
                    <a:lnTo>
                      <a:pt x="4658" y="19857"/>
                    </a:lnTo>
                    <a:lnTo>
                      <a:pt x="4914" y="20225"/>
                    </a:lnTo>
                    <a:lnTo>
                      <a:pt x="5448" y="20520"/>
                    </a:lnTo>
                    <a:lnTo>
                      <a:pt x="6025" y="20765"/>
                    </a:lnTo>
                    <a:lnTo>
                      <a:pt x="6751" y="21134"/>
                    </a:lnTo>
                    <a:lnTo>
                      <a:pt x="7542" y="21379"/>
                    </a:lnTo>
                    <a:lnTo>
                      <a:pt x="8418" y="21477"/>
                    </a:lnTo>
                    <a:lnTo>
                      <a:pt x="9465" y="21600"/>
                    </a:lnTo>
                    <a:lnTo>
                      <a:pt x="10661" y="21600"/>
                    </a:lnTo>
                    <a:close/>
                  </a:path>
                  <a:path w="21600" h="21600" extrusionOk="0">
                    <a:moveTo>
                      <a:pt x="17049" y="19857"/>
                    </a:moveTo>
                    <a:lnTo>
                      <a:pt x="17049" y="19268"/>
                    </a:lnTo>
                    <a:lnTo>
                      <a:pt x="17049" y="18016"/>
                    </a:lnTo>
                    <a:lnTo>
                      <a:pt x="17049" y="16274"/>
                    </a:lnTo>
                    <a:lnTo>
                      <a:pt x="17049" y="14114"/>
                    </a:lnTo>
                    <a:lnTo>
                      <a:pt x="17049" y="11880"/>
                    </a:lnTo>
                    <a:lnTo>
                      <a:pt x="17049" y="9843"/>
                    </a:lnTo>
                    <a:lnTo>
                      <a:pt x="17049" y="8100"/>
                    </a:lnTo>
                    <a:lnTo>
                      <a:pt x="17049" y="7069"/>
                    </a:lnTo>
                    <a:lnTo>
                      <a:pt x="16942" y="6725"/>
                    </a:lnTo>
                    <a:lnTo>
                      <a:pt x="16836" y="6357"/>
                    </a:lnTo>
                    <a:lnTo>
                      <a:pt x="16686" y="6112"/>
                    </a:lnTo>
                    <a:lnTo>
                      <a:pt x="16472" y="5768"/>
                    </a:lnTo>
                    <a:lnTo>
                      <a:pt x="15746" y="5351"/>
                    </a:lnTo>
                    <a:lnTo>
                      <a:pt x="14849" y="4983"/>
                    </a:lnTo>
                    <a:lnTo>
                      <a:pt x="13951" y="4615"/>
                    </a:lnTo>
                    <a:lnTo>
                      <a:pt x="12862" y="4369"/>
                    </a:lnTo>
                    <a:lnTo>
                      <a:pt x="11879" y="4271"/>
                    </a:lnTo>
                    <a:lnTo>
                      <a:pt x="10832" y="4197"/>
                    </a:lnTo>
                    <a:lnTo>
                      <a:pt x="9828" y="4271"/>
                    </a:lnTo>
                    <a:lnTo>
                      <a:pt x="8845" y="4369"/>
                    </a:lnTo>
                    <a:lnTo>
                      <a:pt x="7734" y="4615"/>
                    </a:lnTo>
                    <a:lnTo>
                      <a:pt x="6751" y="4983"/>
                    </a:lnTo>
                    <a:lnTo>
                      <a:pt x="5961" y="5351"/>
                    </a:lnTo>
                    <a:lnTo>
                      <a:pt x="5234" y="5768"/>
                    </a:lnTo>
                    <a:lnTo>
                      <a:pt x="4914" y="6112"/>
                    </a:lnTo>
                    <a:lnTo>
                      <a:pt x="4764" y="6357"/>
                    </a:lnTo>
                    <a:lnTo>
                      <a:pt x="4658" y="6725"/>
                    </a:lnTo>
                    <a:lnTo>
                      <a:pt x="4658" y="7069"/>
                    </a:lnTo>
                    <a:lnTo>
                      <a:pt x="4658" y="8100"/>
                    </a:lnTo>
                    <a:lnTo>
                      <a:pt x="4658" y="9843"/>
                    </a:lnTo>
                    <a:lnTo>
                      <a:pt x="4658" y="11880"/>
                    </a:lnTo>
                    <a:lnTo>
                      <a:pt x="4658" y="14114"/>
                    </a:lnTo>
                    <a:lnTo>
                      <a:pt x="4658" y="16274"/>
                    </a:lnTo>
                    <a:lnTo>
                      <a:pt x="4658" y="18016"/>
                    </a:lnTo>
                    <a:lnTo>
                      <a:pt x="4658" y="19268"/>
                    </a:lnTo>
                    <a:lnTo>
                      <a:pt x="4658" y="19857"/>
                    </a:lnTo>
                  </a:path>
                </a:pathLst>
              </a:custGeom>
              <a:solidFill>
                <a:srgbClr val="C9D6ED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16C79E1-2CB3-CFA4-6644-54EC27828C72}"/>
              </a:ext>
            </a:extLst>
          </p:cNvPr>
          <p:cNvGrpSpPr/>
          <p:nvPr/>
        </p:nvGrpSpPr>
        <p:grpSpPr>
          <a:xfrm>
            <a:off x="4977257" y="5484969"/>
            <a:ext cx="1054100" cy="728699"/>
            <a:chOff x="5150238" y="5760439"/>
            <a:chExt cx="1054100" cy="728699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5523CE2F-96C9-3691-1013-FFFC7AE183E6}"/>
                </a:ext>
              </a:extLst>
            </p:cNvPr>
            <p:cNvSpPr txBox="1"/>
            <p:nvPr/>
          </p:nvSpPr>
          <p:spPr>
            <a:xfrm>
              <a:off x="5186999" y="5760439"/>
              <a:ext cx="9973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VHA/HH</a:t>
              </a:r>
            </a:p>
          </p:txBody>
        </p: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B6288962-5650-D795-33EF-03AD999686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50238" y="6068446"/>
              <a:ext cx="1054100" cy="420692"/>
              <a:chOff x="0" y="0"/>
              <a:chExt cx="216" cy="111"/>
            </a:xfrm>
            <a:solidFill>
              <a:srgbClr val="92D050"/>
            </a:solidFill>
          </p:grpSpPr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DD38F6BF-1953-2D1E-B35B-A071C0925D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216" cy="68"/>
              </a:xfrm>
              <a:prstGeom prst="rect">
                <a:avLst/>
              </a:prstGeom>
              <a:grpFill/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square" lIns="91440" tIns="45720" rIns="91440" bIns="45720" anchor="t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lnSpc>
                    <a:spcPts val="900"/>
                  </a:lnSpc>
                  <a:defRPr sz="1000"/>
                </a:pPr>
                <a:r>
                  <a:rPr lang="en-US" sz="1000" dirty="0">
                    <a:solidFill>
                      <a:srgbClr val="000000"/>
                    </a:solidFill>
                    <a:latin typeface="Arial"/>
                    <a:cs typeface="Arial"/>
                  </a:rPr>
                  <a:t>16</a:t>
                </a:r>
                <a:endPara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92" name="chair3">
                <a:extLst>
                  <a:ext uri="{FF2B5EF4-FFF2-40B4-BE49-F238E27FC236}">
                    <a16:creationId xmlns:a16="http://schemas.microsoft.com/office/drawing/2014/main" id="{9EEB4ADA-8A23-962B-89BC-6C28718D8D8C}"/>
                  </a:ext>
                </a:extLst>
              </p:cNvPr>
              <p:cNvSpPr>
                <a:spLocks noEditPoints="1" noChangeArrowheads="1"/>
              </p:cNvSpPr>
              <p:nvPr/>
            </p:nvSpPr>
            <p:spPr bwMode="auto">
              <a:xfrm rot="10800000">
                <a:off x="52" y="66"/>
                <a:ext cx="36" cy="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800 w 21600"/>
                  <a:gd name="T13" fmla="*/ 6720 h 21600"/>
                  <a:gd name="T14" fmla="*/ 16800 w 21600"/>
                  <a:gd name="T15" fmla="*/ 1968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0661" y="21600"/>
                    </a:moveTo>
                    <a:lnTo>
                      <a:pt x="11964" y="21600"/>
                    </a:lnTo>
                    <a:lnTo>
                      <a:pt x="12969" y="21477"/>
                    </a:lnTo>
                    <a:lnTo>
                      <a:pt x="13951" y="21379"/>
                    </a:lnTo>
                    <a:lnTo>
                      <a:pt x="14742" y="21134"/>
                    </a:lnTo>
                    <a:lnTo>
                      <a:pt x="15575" y="20765"/>
                    </a:lnTo>
                    <a:lnTo>
                      <a:pt x="16152" y="20520"/>
                    </a:lnTo>
                    <a:lnTo>
                      <a:pt x="16579" y="20225"/>
                    </a:lnTo>
                    <a:lnTo>
                      <a:pt x="16942" y="19857"/>
                    </a:lnTo>
                    <a:lnTo>
                      <a:pt x="17455" y="20520"/>
                    </a:lnTo>
                    <a:lnTo>
                      <a:pt x="17989" y="21011"/>
                    </a:lnTo>
                    <a:lnTo>
                      <a:pt x="18459" y="21379"/>
                    </a:lnTo>
                    <a:lnTo>
                      <a:pt x="19079" y="21477"/>
                    </a:lnTo>
                    <a:lnTo>
                      <a:pt x="19656" y="21477"/>
                    </a:lnTo>
                    <a:lnTo>
                      <a:pt x="20275" y="21379"/>
                    </a:lnTo>
                    <a:lnTo>
                      <a:pt x="20660" y="21011"/>
                    </a:lnTo>
                    <a:lnTo>
                      <a:pt x="21173" y="20643"/>
                    </a:lnTo>
                    <a:lnTo>
                      <a:pt x="21386" y="20225"/>
                    </a:lnTo>
                    <a:lnTo>
                      <a:pt x="21600" y="19636"/>
                    </a:lnTo>
                    <a:lnTo>
                      <a:pt x="21600" y="19145"/>
                    </a:lnTo>
                    <a:lnTo>
                      <a:pt x="21600" y="18605"/>
                    </a:lnTo>
                    <a:lnTo>
                      <a:pt x="21386" y="18115"/>
                    </a:lnTo>
                    <a:lnTo>
                      <a:pt x="21066" y="17525"/>
                    </a:lnTo>
                    <a:lnTo>
                      <a:pt x="20660" y="17108"/>
                    </a:lnTo>
                    <a:lnTo>
                      <a:pt x="20275" y="16740"/>
                    </a:lnTo>
                    <a:lnTo>
                      <a:pt x="20275" y="10628"/>
                    </a:lnTo>
                    <a:lnTo>
                      <a:pt x="20275" y="5695"/>
                    </a:lnTo>
                    <a:lnTo>
                      <a:pt x="20275" y="5105"/>
                    </a:lnTo>
                    <a:lnTo>
                      <a:pt x="20190" y="4492"/>
                    </a:lnTo>
                    <a:lnTo>
                      <a:pt x="19976" y="4075"/>
                    </a:lnTo>
                    <a:lnTo>
                      <a:pt x="19763" y="3485"/>
                    </a:lnTo>
                    <a:lnTo>
                      <a:pt x="19442" y="2995"/>
                    </a:lnTo>
                    <a:lnTo>
                      <a:pt x="19079" y="2455"/>
                    </a:lnTo>
                    <a:lnTo>
                      <a:pt x="18673" y="2086"/>
                    </a:lnTo>
                    <a:lnTo>
                      <a:pt x="18139" y="1620"/>
                    </a:lnTo>
                    <a:lnTo>
                      <a:pt x="17562" y="1325"/>
                    </a:lnTo>
                    <a:lnTo>
                      <a:pt x="16836" y="957"/>
                    </a:lnTo>
                    <a:lnTo>
                      <a:pt x="16045" y="589"/>
                    </a:lnTo>
                    <a:lnTo>
                      <a:pt x="15169" y="344"/>
                    </a:lnTo>
                    <a:lnTo>
                      <a:pt x="14272" y="245"/>
                    </a:lnTo>
                    <a:lnTo>
                      <a:pt x="13182" y="123"/>
                    </a:lnTo>
                    <a:lnTo>
                      <a:pt x="12028" y="0"/>
                    </a:lnTo>
                    <a:lnTo>
                      <a:pt x="10832" y="0"/>
                    </a:lnTo>
                    <a:lnTo>
                      <a:pt x="9572" y="0"/>
                    </a:lnTo>
                    <a:lnTo>
                      <a:pt x="8418" y="123"/>
                    </a:lnTo>
                    <a:lnTo>
                      <a:pt x="7328" y="245"/>
                    </a:lnTo>
                    <a:lnTo>
                      <a:pt x="6431" y="344"/>
                    </a:lnTo>
                    <a:lnTo>
                      <a:pt x="5555" y="589"/>
                    </a:lnTo>
                    <a:lnTo>
                      <a:pt x="4764" y="957"/>
                    </a:lnTo>
                    <a:lnTo>
                      <a:pt x="4038" y="1325"/>
                    </a:lnTo>
                    <a:lnTo>
                      <a:pt x="3461" y="1620"/>
                    </a:lnTo>
                    <a:lnTo>
                      <a:pt x="2927" y="2086"/>
                    </a:lnTo>
                    <a:lnTo>
                      <a:pt x="2521" y="2455"/>
                    </a:lnTo>
                    <a:lnTo>
                      <a:pt x="2158" y="2995"/>
                    </a:lnTo>
                    <a:lnTo>
                      <a:pt x="1837" y="3485"/>
                    </a:lnTo>
                    <a:lnTo>
                      <a:pt x="1624" y="4075"/>
                    </a:lnTo>
                    <a:lnTo>
                      <a:pt x="1410" y="4492"/>
                    </a:lnTo>
                    <a:lnTo>
                      <a:pt x="1303" y="5105"/>
                    </a:lnTo>
                    <a:lnTo>
                      <a:pt x="1303" y="5695"/>
                    </a:lnTo>
                    <a:lnTo>
                      <a:pt x="1303" y="10874"/>
                    </a:lnTo>
                    <a:lnTo>
                      <a:pt x="1303" y="16740"/>
                    </a:lnTo>
                    <a:lnTo>
                      <a:pt x="940" y="17108"/>
                    </a:lnTo>
                    <a:lnTo>
                      <a:pt x="534" y="17525"/>
                    </a:lnTo>
                    <a:lnTo>
                      <a:pt x="214" y="18115"/>
                    </a:lnTo>
                    <a:lnTo>
                      <a:pt x="0" y="18605"/>
                    </a:lnTo>
                    <a:lnTo>
                      <a:pt x="0" y="19145"/>
                    </a:lnTo>
                    <a:lnTo>
                      <a:pt x="0" y="19636"/>
                    </a:lnTo>
                    <a:lnTo>
                      <a:pt x="214" y="20225"/>
                    </a:lnTo>
                    <a:lnTo>
                      <a:pt x="427" y="20643"/>
                    </a:lnTo>
                    <a:lnTo>
                      <a:pt x="833" y="21011"/>
                    </a:lnTo>
                    <a:lnTo>
                      <a:pt x="1303" y="21379"/>
                    </a:lnTo>
                    <a:lnTo>
                      <a:pt x="1944" y="21477"/>
                    </a:lnTo>
                    <a:lnTo>
                      <a:pt x="2521" y="21477"/>
                    </a:lnTo>
                    <a:lnTo>
                      <a:pt x="3141" y="21379"/>
                    </a:lnTo>
                    <a:lnTo>
                      <a:pt x="3611" y="21011"/>
                    </a:lnTo>
                    <a:lnTo>
                      <a:pt x="4145" y="20520"/>
                    </a:lnTo>
                    <a:lnTo>
                      <a:pt x="4658" y="19857"/>
                    </a:lnTo>
                    <a:lnTo>
                      <a:pt x="4914" y="20225"/>
                    </a:lnTo>
                    <a:lnTo>
                      <a:pt x="5448" y="20520"/>
                    </a:lnTo>
                    <a:lnTo>
                      <a:pt x="6025" y="20765"/>
                    </a:lnTo>
                    <a:lnTo>
                      <a:pt x="6751" y="21134"/>
                    </a:lnTo>
                    <a:lnTo>
                      <a:pt x="7542" y="21379"/>
                    </a:lnTo>
                    <a:lnTo>
                      <a:pt x="8418" y="21477"/>
                    </a:lnTo>
                    <a:lnTo>
                      <a:pt x="9465" y="21600"/>
                    </a:lnTo>
                    <a:lnTo>
                      <a:pt x="10661" y="21600"/>
                    </a:lnTo>
                    <a:close/>
                  </a:path>
                  <a:path w="21600" h="21600" extrusionOk="0">
                    <a:moveTo>
                      <a:pt x="17049" y="19857"/>
                    </a:moveTo>
                    <a:lnTo>
                      <a:pt x="17049" y="19268"/>
                    </a:lnTo>
                    <a:lnTo>
                      <a:pt x="17049" y="18016"/>
                    </a:lnTo>
                    <a:lnTo>
                      <a:pt x="17049" y="16274"/>
                    </a:lnTo>
                    <a:lnTo>
                      <a:pt x="17049" y="14114"/>
                    </a:lnTo>
                    <a:lnTo>
                      <a:pt x="17049" y="11880"/>
                    </a:lnTo>
                    <a:lnTo>
                      <a:pt x="17049" y="9843"/>
                    </a:lnTo>
                    <a:lnTo>
                      <a:pt x="17049" y="8100"/>
                    </a:lnTo>
                    <a:lnTo>
                      <a:pt x="17049" y="7069"/>
                    </a:lnTo>
                    <a:lnTo>
                      <a:pt x="16942" y="6725"/>
                    </a:lnTo>
                    <a:lnTo>
                      <a:pt x="16836" y="6357"/>
                    </a:lnTo>
                    <a:lnTo>
                      <a:pt x="16686" y="6112"/>
                    </a:lnTo>
                    <a:lnTo>
                      <a:pt x="16472" y="5768"/>
                    </a:lnTo>
                    <a:lnTo>
                      <a:pt x="15746" y="5351"/>
                    </a:lnTo>
                    <a:lnTo>
                      <a:pt x="14849" y="4983"/>
                    </a:lnTo>
                    <a:lnTo>
                      <a:pt x="13951" y="4615"/>
                    </a:lnTo>
                    <a:lnTo>
                      <a:pt x="12862" y="4369"/>
                    </a:lnTo>
                    <a:lnTo>
                      <a:pt x="11879" y="4271"/>
                    </a:lnTo>
                    <a:lnTo>
                      <a:pt x="10832" y="4197"/>
                    </a:lnTo>
                    <a:lnTo>
                      <a:pt x="9828" y="4271"/>
                    </a:lnTo>
                    <a:lnTo>
                      <a:pt x="8845" y="4369"/>
                    </a:lnTo>
                    <a:lnTo>
                      <a:pt x="7734" y="4615"/>
                    </a:lnTo>
                    <a:lnTo>
                      <a:pt x="6751" y="4983"/>
                    </a:lnTo>
                    <a:lnTo>
                      <a:pt x="5961" y="5351"/>
                    </a:lnTo>
                    <a:lnTo>
                      <a:pt x="5234" y="5768"/>
                    </a:lnTo>
                    <a:lnTo>
                      <a:pt x="4914" y="6112"/>
                    </a:lnTo>
                    <a:lnTo>
                      <a:pt x="4764" y="6357"/>
                    </a:lnTo>
                    <a:lnTo>
                      <a:pt x="4658" y="6725"/>
                    </a:lnTo>
                    <a:lnTo>
                      <a:pt x="4658" y="7069"/>
                    </a:lnTo>
                    <a:lnTo>
                      <a:pt x="4658" y="8100"/>
                    </a:lnTo>
                    <a:lnTo>
                      <a:pt x="4658" y="9843"/>
                    </a:lnTo>
                    <a:lnTo>
                      <a:pt x="4658" y="11880"/>
                    </a:lnTo>
                    <a:lnTo>
                      <a:pt x="4658" y="14114"/>
                    </a:lnTo>
                    <a:lnTo>
                      <a:pt x="4658" y="16274"/>
                    </a:lnTo>
                    <a:lnTo>
                      <a:pt x="4658" y="18016"/>
                    </a:lnTo>
                    <a:lnTo>
                      <a:pt x="4658" y="19268"/>
                    </a:lnTo>
                    <a:lnTo>
                      <a:pt x="4658" y="19857"/>
                    </a:lnTo>
                  </a:path>
                </a:pathLst>
              </a:cu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chair3">
                <a:extLst>
                  <a:ext uri="{FF2B5EF4-FFF2-40B4-BE49-F238E27FC236}">
                    <a16:creationId xmlns:a16="http://schemas.microsoft.com/office/drawing/2014/main" id="{5EB2714D-20A2-6DA0-693A-1DBE146C49E4}"/>
                  </a:ext>
                </a:extLst>
              </p:cNvPr>
              <p:cNvSpPr>
                <a:spLocks noEditPoints="1" noChangeArrowheads="1"/>
              </p:cNvSpPr>
              <p:nvPr/>
            </p:nvSpPr>
            <p:spPr bwMode="auto">
              <a:xfrm rot="10800000">
                <a:off x="134" y="66"/>
                <a:ext cx="36" cy="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800 w 21600"/>
                  <a:gd name="T13" fmla="*/ 6720 h 21600"/>
                  <a:gd name="T14" fmla="*/ 16800 w 21600"/>
                  <a:gd name="T15" fmla="*/ 1968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0661" y="21600"/>
                    </a:moveTo>
                    <a:lnTo>
                      <a:pt x="11964" y="21600"/>
                    </a:lnTo>
                    <a:lnTo>
                      <a:pt x="12969" y="21477"/>
                    </a:lnTo>
                    <a:lnTo>
                      <a:pt x="13951" y="21379"/>
                    </a:lnTo>
                    <a:lnTo>
                      <a:pt x="14742" y="21134"/>
                    </a:lnTo>
                    <a:lnTo>
                      <a:pt x="15575" y="20765"/>
                    </a:lnTo>
                    <a:lnTo>
                      <a:pt x="16152" y="20520"/>
                    </a:lnTo>
                    <a:lnTo>
                      <a:pt x="16579" y="20225"/>
                    </a:lnTo>
                    <a:lnTo>
                      <a:pt x="16942" y="19857"/>
                    </a:lnTo>
                    <a:lnTo>
                      <a:pt x="17455" y="20520"/>
                    </a:lnTo>
                    <a:lnTo>
                      <a:pt x="17989" y="21011"/>
                    </a:lnTo>
                    <a:lnTo>
                      <a:pt x="18459" y="21379"/>
                    </a:lnTo>
                    <a:lnTo>
                      <a:pt x="19079" y="21477"/>
                    </a:lnTo>
                    <a:lnTo>
                      <a:pt x="19656" y="21477"/>
                    </a:lnTo>
                    <a:lnTo>
                      <a:pt x="20275" y="21379"/>
                    </a:lnTo>
                    <a:lnTo>
                      <a:pt x="20660" y="21011"/>
                    </a:lnTo>
                    <a:lnTo>
                      <a:pt x="21173" y="20643"/>
                    </a:lnTo>
                    <a:lnTo>
                      <a:pt x="21386" y="20225"/>
                    </a:lnTo>
                    <a:lnTo>
                      <a:pt x="21600" y="19636"/>
                    </a:lnTo>
                    <a:lnTo>
                      <a:pt x="21600" y="19145"/>
                    </a:lnTo>
                    <a:lnTo>
                      <a:pt x="21600" y="18605"/>
                    </a:lnTo>
                    <a:lnTo>
                      <a:pt x="21386" y="18115"/>
                    </a:lnTo>
                    <a:lnTo>
                      <a:pt x="21066" y="17525"/>
                    </a:lnTo>
                    <a:lnTo>
                      <a:pt x="20660" y="17108"/>
                    </a:lnTo>
                    <a:lnTo>
                      <a:pt x="20275" y="16740"/>
                    </a:lnTo>
                    <a:lnTo>
                      <a:pt x="20275" y="10628"/>
                    </a:lnTo>
                    <a:lnTo>
                      <a:pt x="20275" y="5695"/>
                    </a:lnTo>
                    <a:lnTo>
                      <a:pt x="20275" y="5105"/>
                    </a:lnTo>
                    <a:lnTo>
                      <a:pt x="20190" y="4492"/>
                    </a:lnTo>
                    <a:lnTo>
                      <a:pt x="19976" y="4075"/>
                    </a:lnTo>
                    <a:lnTo>
                      <a:pt x="19763" y="3485"/>
                    </a:lnTo>
                    <a:lnTo>
                      <a:pt x="19442" y="2995"/>
                    </a:lnTo>
                    <a:lnTo>
                      <a:pt x="19079" y="2455"/>
                    </a:lnTo>
                    <a:lnTo>
                      <a:pt x="18673" y="2086"/>
                    </a:lnTo>
                    <a:lnTo>
                      <a:pt x="18139" y="1620"/>
                    </a:lnTo>
                    <a:lnTo>
                      <a:pt x="17562" y="1325"/>
                    </a:lnTo>
                    <a:lnTo>
                      <a:pt x="16836" y="957"/>
                    </a:lnTo>
                    <a:lnTo>
                      <a:pt x="16045" y="589"/>
                    </a:lnTo>
                    <a:lnTo>
                      <a:pt x="15169" y="344"/>
                    </a:lnTo>
                    <a:lnTo>
                      <a:pt x="14272" y="245"/>
                    </a:lnTo>
                    <a:lnTo>
                      <a:pt x="13182" y="123"/>
                    </a:lnTo>
                    <a:lnTo>
                      <a:pt x="12028" y="0"/>
                    </a:lnTo>
                    <a:lnTo>
                      <a:pt x="10832" y="0"/>
                    </a:lnTo>
                    <a:lnTo>
                      <a:pt x="9572" y="0"/>
                    </a:lnTo>
                    <a:lnTo>
                      <a:pt x="8418" y="123"/>
                    </a:lnTo>
                    <a:lnTo>
                      <a:pt x="7328" y="245"/>
                    </a:lnTo>
                    <a:lnTo>
                      <a:pt x="6431" y="344"/>
                    </a:lnTo>
                    <a:lnTo>
                      <a:pt x="5555" y="589"/>
                    </a:lnTo>
                    <a:lnTo>
                      <a:pt x="4764" y="957"/>
                    </a:lnTo>
                    <a:lnTo>
                      <a:pt x="4038" y="1325"/>
                    </a:lnTo>
                    <a:lnTo>
                      <a:pt x="3461" y="1620"/>
                    </a:lnTo>
                    <a:lnTo>
                      <a:pt x="2927" y="2086"/>
                    </a:lnTo>
                    <a:lnTo>
                      <a:pt x="2521" y="2455"/>
                    </a:lnTo>
                    <a:lnTo>
                      <a:pt x="2158" y="2995"/>
                    </a:lnTo>
                    <a:lnTo>
                      <a:pt x="1837" y="3485"/>
                    </a:lnTo>
                    <a:lnTo>
                      <a:pt x="1624" y="4075"/>
                    </a:lnTo>
                    <a:lnTo>
                      <a:pt x="1410" y="4492"/>
                    </a:lnTo>
                    <a:lnTo>
                      <a:pt x="1303" y="5105"/>
                    </a:lnTo>
                    <a:lnTo>
                      <a:pt x="1303" y="5695"/>
                    </a:lnTo>
                    <a:lnTo>
                      <a:pt x="1303" y="10874"/>
                    </a:lnTo>
                    <a:lnTo>
                      <a:pt x="1303" y="16740"/>
                    </a:lnTo>
                    <a:lnTo>
                      <a:pt x="940" y="17108"/>
                    </a:lnTo>
                    <a:lnTo>
                      <a:pt x="534" y="17525"/>
                    </a:lnTo>
                    <a:lnTo>
                      <a:pt x="214" y="18115"/>
                    </a:lnTo>
                    <a:lnTo>
                      <a:pt x="0" y="18605"/>
                    </a:lnTo>
                    <a:lnTo>
                      <a:pt x="0" y="19145"/>
                    </a:lnTo>
                    <a:lnTo>
                      <a:pt x="0" y="19636"/>
                    </a:lnTo>
                    <a:lnTo>
                      <a:pt x="214" y="20225"/>
                    </a:lnTo>
                    <a:lnTo>
                      <a:pt x="427" y="20643"/>
                    </a:lnTo>
                    <a:lnTo>
                      <a:pt x="833" y="21011"/>
                    </a:lnTo>
                    <a:lnTo>
                      <a:pt x="1303" y="21379"/>
                    </a:lnTo>
                    <a:lnTo>
                      <a:pt x="1944" y="21477"/>
                    </a:lnTo>
                    <a:lnTo>
                      <a:pt x="2521" y="21477"/>
                    </a:lnTo>
                    <a:lnTo>
                      <a:pt x="3141" y="21379"/>
                    </a:lnTo>
                    <a:lnTo>
                      <a:pt x="3611" y="21011"/>
                    </a:lnTo>
                    <a:lnTo>
                      <a:pt x="4145" y="20520"/>
                    </a:lnTo>
                    <a:lnTo>
                      <a:pt x="4658" y="19857"/>
                    </a:lnTo>
                    <a:lnTo>
                      <a:pt x="4914" y="20225"/>
                    </a:lnTo>
                    <a:lnTo>
                      <a:pt x="5448" y="20520"/>
                    </a:lnTo>
                    <a:lnTo>
                      <a:pt x="6025" y="20765"/>
                    </a:lnTo>
                    <a:lnTo>
                      <a:pt x="6751" y="21134"/>
                    </a:lnTo>
                    <a:lnTo>
                      <a:pt x="7542" y="21379"/>
                    </a:lnTo>
                    <a:lnTo>
                      <a:pt x="8418" y="21477"/>
                    </a:lnTo>
                    <a:lnTo>
                      <a:pt x="9465" y="21600"/>
                    </a:lnTo>
                    <a:lnTo>
                      <a:pt x="10661" y="21600"/>
                    </a:lnTo>
                    <a:close/>
                  </a:path>
                  <a:path w="21600" h="21600" extrusionOk="0">
                    <a:moveTo>
                      <a:pt x="17049" y="19857"/>
                    </a:moveTo>
                    <a:lnTo>
                      <a:pt x="17049" y="19268"/>
                    </a:lnTo>
                    <a:lnTo>
                      <a:pt x="17049" y="18016"/>
                    </a:lnTo>
                    <a:lnTo>
                      <a:pt x="17049" y="16274"/>
                    </a:lnTo>
                    <a:lnTo>
                      <a:pt x="17049" y="14114"/>
                    </a:lnTo>
                    <a:lnTo>
                      <a:pt x="17049" y="11880"/>
                    </a:lnTo>
                    <a:lnTo>
                      <a:pt x="17049" y="9843"/>
                    </a:lnTo>
                    <a:lnTo>
                      <a:pt x="17049" y="8100"/>
                    </a:lnTo>
                    <a:lnTo>
                      <a:pt x="17049" y="7069"/>
                    </a:lnTo>
                    <a:lnTo>
                      <a:pt x="16942" y="6725"/>
                    </a:lnTo>
                    <a:lnTo>
                      <a:pt x="16836" y="6357"/>
                    </a:lnTo>
                    <a:lnTo>
                      <a:pt x="16686" y="6112"/>
                    </a:lnTo>
                    <a:lnTo>
                      <a:pt x="16472" y="5768"/>
                    </a:lnTo>
                    <a:lnTo>
                      <a:pt x="15746" y="5351"/>
                    </a:lnTo>
                    <a:lnTo>
                      <a:pt x="14849" y="4983"/>
                    </a:lnTo>
                    <a:lnTo>
                      <a:pt x="13951" y="4615"/>
                    </a:lnTo>
                    <a:lnTo>
                      <a:pt x="12862" y="4369"/>
                    </a:lnTo>
                    <a:lnTo>
                      <a:pt x="11879" y="4271"/>
                    </a:lnTo>
                    <a:lnTo>
                      <a:pt x="10832" y="4197"/>
                    </a:lnTo>
                    <a:lnTo>
                      <a:pt x="9828" y="4271"/>
                    </a:lnTo>
                    <a:lnTo>
                      <a:pt x="8845" y="4369"/>
                    </a:lnTo>
                    <a:lnTo>
                      <a:pt x="7734" y="4615"/>
                    </a:lnTo>
                    <a:lnTo>
                      <a:pt x="6751" y="4983"/>
                    </a:lnTo>
                    <a:lnTo>
                      <a:pt x="5961" y="5351"/>
                    </a:lnTo>
                    <a:lnTo>
                      <a:pt x="5234" y="5768"/>
                    </a:lnTo>
                    <a:lnTo>
                      <a:pt x="4914" y="6112"/>
                    </a:lnTo>
                    <a:lnTo>
                      <a:pt x="4764" y="6357"/>
                    </a:lnTo>
                    <a:lnTo>
                      <a:pt x="4658" y="6725"/>
                    </a:lnTo>
                    <a:lnTo>
                      <a:pt x="4658" y="7069"/>
                    </a:lnTo>
                    <a:lnTo>
                      <a:pt x="4658" y="8100"/>
                    </a:lnTo>
                    <a:lnTo>
                      <a:pt x="4658" y="9843"/>
                    </a:lnTo>
                    <a:lnTo>
                      <a:pt x="4658" y="11880"/>
                    </a:lnTo>
                    <a:lnTo>
                      <a:pt x="4658" y="14114"/>
                    </a:lnTo>
                    <a:lnTo>
                      <a:pt x="4658" y="16274"/>
                    </a:lnTo>
                    <a:lnTo>
                      <a:pt x="4658" y="18016"/>
                    </a:lnTo>
                    <a:lnTo>
                      <a:pt x="4658" y="19268"/>
                    </a:lnTo>
                    <a:lnTo>
                      <a:pt x="4658" y="19857"/>
                    </a:lnTo>
                  </a:path>
                </a:pathLst>
              </a:cu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A7E46EE-5D5F-D895-72EA-27646F383E66}"/>
              </a:ext>
            </a:extLst>
          </p:cNvPr>
          <p:cNvGrpSpPr>
            <a:grpSpLocks/>
          </p:cNvGrpSpPr>
          <p:nvPr/>
        </p:nvGrpSpPr>
        <p:grpSpPr bwMode="auto">
          <a:xfrm>
            <a:off x="6458896" y="5775174"/>
            <a:ext cx="1054100" cy="420693"/>
            <a:chOff x="0" y="0"/>
            <a:chExt cx="216" cy="111"/>
          </a:xfrm>
          <a:solidFill>
            <a:srgbClr val="C9D6ED"/>
          </a:solidFill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405BC7AB-3954-148E-4D0C-92B5A43E9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6" cy="68"/>
            </a:xfrm>
            <a:prstGeom prst="rect">
              <a:avLst/>
            </a:prstGeom>
            <a:grp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15</a:t>
              </a:r>
            </a:p>
          </p:txBody>
        </p:sp>
        <p:sp>
          <p:nvSpPr>
            <p:cNvPr id="62" name="chair3">
              <a:extLst>
                <a:ext uri="{FF2B5EF4-FFF2-40B4-BE49-F238E27FC236}">
                  <a16:creationId xmlns:a16="http://schemas.microsoft.com/office/drawing/2014/main" id="{803B8717-6B3F-A72C-8662-B6D0A1CA5FF5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52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68" name="chair3">
              <a:extLst>
                <a:ext uri="{FF2B5EF4-FFF2-40B4-BE49-F238E27FC236}">
                  <a16:creationId xmlns:a16="http://schemas.microsoft.com/office/drawing/2014/main" id="{755F8DAB-DA7F-BE67-219E-B2E5EA6E1076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134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2603949E-3B72-8C53-1655-AD99ADE80940}"/>
              </a:ext>
            </a:extLst>
          </p:cNvPr>
          <p:cNvSpPr txBox="1"/>
          <p:nvPr/>
        </p:nvSpPr>
        <p:spPr>
          <a:xfrm>
            <a:off x="5963891" y="5212033"/>
            <a:ext cx="2167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Advanced Dermatology(S)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32537A4-50C7-FB51-12D3-249DF723DD82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4913731" y="4003808"/>
            <a:ext cx="1054100" cy="420693"/>
            <a:chOff x="0" y="0"/>
            <a:chExt cx="216" cy="111"/>
          </a:xfrm>
          <a:solidFill>
            <a:srgbClr val="C9D6ED"/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49A48CE-41F8-4899-FF5E-182D25B44F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16" cy="68"/>
            </a:xfrm>
            <a:prstGeom prst="rect">
              <a:avLst/>
            </a:prstGeom>
            <a:grp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lnSpc>
                  <a:spcPts val="900"/>
                </a:lnSpc>
                <a:defRPr sz="1000"/>
              </a:pPr>
              <a:r>
                <a:rPr lang="en-US" sz="10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23</a:t>
              </a:r>
            </a:p>
          </p:txBody>
        </p:sp>
        <p:sp>
          <p:nvSpPr>
            <p:cNvPr id="34" name="chair3">
              <a:extLst>
                <a:ext uri="{FF2B5EF4-FFF2-40B4-BE49-F238E27FC236}">
                  <a16:creationId xmlns:a16="http://schemas.microsoft.com/office/drawing/2014/main" id="{30DE2100-A3A6-4029-EFE5-556572818019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52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chair3">
              <a:extLst>
                <a:ext uri="{FF2B5EF4-FFF2-40B4-BE49-F238E27FC236}">
                  <a16:creationId xmlns:a16="http://schemas.microsoft.com/office/drawing/2014/main" id="{143920FA-33D8-C092-7F54-0C565FF87E1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10800000">
              <a:off x="134" y="66"/>
              <a:ext cx="3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00 w 21600"/>
                <a:gd name="T13" fmla="*/ 6720 h 21600"/>
                <a:gd name="T14" fmla="*/ 16800 w 21600"/>
                <a:gd name="T15" fmla="*/ 19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969ED26B-4D59-8B0A-D120-6B1F9B68FB8D}"/>
              </a:ext>
            </a:extLst>
          </p:cNvPr>
          <p:cNvSpPr txBox="1"/>
          <p:nvPr/>
        </p:nvSpPr>
        <p:spPr>
          <a:xfrm rot="2302906">
            <a:off x="3299454" y="3443436"/>
            <a:ext cx="1905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Villages Grown(G)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8DB27DF-690B-0CBC-6DC0-700362A0529C}"/>
              </a:ext>
            </a:extLst>
          </p:cNvPr>
          <p:cNvSpPr txBox="1"/>
          <p:nvPr/>
        </p:nvSpPr>
        <p:spPr>
          <a:xfrm>
            <a:off x="1948377" y="4014060"/>
            <a:ext cx="21129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/>
              <a:t>Side A</a:t>
            </a:r>
          </a:p>
          <a:p>
            <a:r>
              <a:rPr lang="en-US" sz="1400" dirty="0"/>
              <a:t>Dave </a:t>
            </a:r>
            <a:r>
              <a:rPr lang="en-US" sz="1400" dirty="0" err="1"/>
              <a:t>Fountaine</a:t>
            </a:r>
            <a:r>
              <a:rPr lang="en-US" sz="1400" dirty="0"/>
              <a:t> - Lead</a:t>
            </a:r>
          </a:p>
          <a:p>
            <a:r>
              <a:rPr lang="en-US" sz="1400" dirty="0"/>
              <a:t>Darlene Stephens 1</a:t>
            </a:r>
            <a:r>
              <a:rPr lang="en-US" sz="1400" baseline="30000" dirty="0"/>
              <a:t>st</a:t>
            </a:r>
            <a:r>
              <a:rPr lang="en-US" sz="1400" dirty="0"/>
              <a:t> shift</a:t>
            </a:r>
          </a:p>
          <a:p>
            <a:r>
              <a:rPr lang="en-US" sz="1400" dirty="0"/>
              <a:t>Tina Williamson    2</a:t>
            </a:r>
            <a:r>
              <a:rPr lang="en-US" sz="1400" baseline="30000" dirty="0"/>
              <a:t>nd</a:t>
            </a:r>
            <a:r>
              <a:rPr lang="en-US" sz="1400" dirty="0"/>
              <a:t> Shift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31E21C3F-B2AA-B4DF-C0EA-B233D173D0F8}"/>
              </a:ext>
            </a:extLst>
          </p:cNvPr>
          <p:cNvSpPr txBox="1"/>
          <p:nvPr/>
        </p:nvSpPr>
        <p:spPr>
          <a:xfrm>
            <a:off x="7664850" y="3891502"/>
            <a:ext cx="21129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/>
              <a:t>Side B</a:t>
            </a:r>
          </a:p>
          <a:p>
            <a:r>
              <a:rPr lang="en-US" sz="1400" dirty="0"/>
              <a:t>Kathy Belisle- Lead</a:t>
            </a:r>
          </a:p>
          <a:p>
            <a:r>
              <a:rPr lang="en-US" sz="1400" dirty="0"/>
              <a:t>John Kerrigan 1</a:t>
            </a:r>
            <a:r>
              <a:rPr lang="en-US" sz="1400" baseline="30000" dirty="0"/>
              <a:t>st</a:t>
            </a:r>
            <a:r>
              <a:rPr lang="en-US" sz="1400" dirty="0"/>
              <a:t> shift</a:t>
            </a:r>
          </a:p>
          <a:p>
            <a:r>
              <a:rPr lang="en-US" sz="1400" dirty="0"/>
              <a:t>Dave Roberts  2</a:t>
            </a:r>
            <a:r>
              <a:rPr lang="en-US" sz="1400" baseline="30000" dirty="0"/>
              <a:t>nd</a:t>
            </a:r>
            <a:r>
              <a:rPr lang="en-US" sz="1400" dirty="0"/>
              <a:t> Shift</a:t>
            </a:r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9553229E-0831-23B7-8D62-3F68150EB670}"/>
              </a:ext>
            </a:extLst>
          </p:cNvPr>
          <p:cNvCxnSpPr/>
          <p:nvPr/>
        </p:nvCxnSpPr>
        <p:spPr>
          <a:xfrm>
            <a:off x="6256175" y="130489"/>
            <a:ext cx="0" cy="676101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259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181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Moeller</dc:creator>
  <cp:lastModifiedBy>Su Langroth</cp:lastModifiedBy>
  <cp:revision>80</cp:revision>
  <cp:lastPrinted>2023-10-29T18:23:56Z</cp:lastPrinted>
  <dcterms:created xsi:type="dcterms:W3CDTF">2023-06-16T11:18:52Z</dcterms:created>
  <dcterms:modified xsi:type="dcterms:W3CDTF">2023-11-02T21:24:36Z</dcterms:modified>
</cp:coreProperties>
</file>